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handoutMasterIdLst>
    <p:handoutMasterId r:id="rId24"/>
  </p:handoutMasterIdLst>
  <p:sldIdLst>
    <p:sldId id="297" r:id="rId2"/>
    <p:sldId id="306" r:id="rId3"/>
    <p:sldId id="1116" r:id="rId4"/>
    <p:sldId id="1144" r:id="rId5"/>
    <p:sldId id="1117" r:id="rId6"/>
    <p:sldId id="1141" r:id="rId7"/>
    <p:sldId id="1112" r:id="rId8"/>
    <p:sldId id="1113" r:id="rId9"/>
    <p:sldId id="1114" r:id="rId10"/>
    <p:sldId id="1140" r:id="rId11"/>
    <p:sldId id="1142" r:id="rId12"/>
    <p:sldId id="1122" r:id="rId13"/>
    <p:sldId id="1125" r:id="rId14"/>
    <p:sldId id="1132" r:id="rId15"/>
    <p:sldId id="1133" r:id="rId16"/>
    <p:sldId id="1145" r:id="rId17"/>
    <p:sldId id="1130" r:id="rId18"/>
    <p:sldId id="1127" r:id="rId19"/>
    <p:sldId id="1129" r:id="rId20"/>
    <p:sldId id="1143" r:id="rId21"/>
    <p:sldId id="1121" r:id="rId22"/>
  </p:sldIdLst>
  <p:sldSz cx="9144000" cy="6858000" type="screen4x3"/>
  <p:notesSz cx="7315200" cy="9601200"/>
  <p:defaultTextStyle>
    <a:defPPr>
      <a:defRPr lang="en-US"/>
    </a:defPPr>
    <a:lvl1pPr algn="l" rtl="0" fontAlgn="base">
      <a:spcBef>
        <a:spcPct val="0"/>
      </a:spcBef>
      <a:spcAft>
        <a:spcPct val="0"/>
      </a:spcAft>
      <a:defRPr kern="1200">
        <a:solidFill>
          <a:schemeClr val="tx1"/>
        </a:solidFill>
        <a:latin typeface="Book Antiqua" pitchFamily="18" charset="0"/>
        <a:ea typeface="+mn-ea"/>
        <a:cs typeface="Arial" pitchFamily="34" charset="0"/>
      </a:defRPr>
    </a:lvl1pPr>
    <a:lvl2pPr marL="457200" algn="l" rtl="0" fontAlgn="base">
      <a:spcBef>
        <a:spcPct val="0"/>
      </a:spcBef>
      <a:spcAft>
        <a:spcPct val="0"/>
      </a:spcAft>
      <a:defRPr kern="1200">
        <a:solidFill>
          <a:schemeClr val="tx1"/>
        </a:solidFill>
        <a:latin typeface="Book Antiqua" pitchFamily="18" charset="0"/>
        <a:ea typeface="+mn-ea"/>
        <a:cs typeface="Arial" pitchFamily="34" charset="0"/>
      </a:defRPr>
    </a:lvl2pPr>
    <a:lvl3pPr marL="914400" algn="l" rtl="0" fontAlgn="base">
      <a:spcBef>
        <a:spcPct val="0"/>
      </a:spcBef>
      <a:spcAft>
        <a:spcPct val="0"/>
      </a:spcAft>
      <a:defRPr kern="1200">
        <a:solidFill>
          <a:schemeClr val="tx1"/>
        </a:solidFill>
        <a:latin typeface="Book Antiqua" pitchFamily="18" charset="0"/>
        <a:ea typeface="+mn-ea"/>
        <a:cs typeface="Arial" pitchFamily="34" charset="0"/>
      </a:defRPr>
    </a:lvl3pPr>
    <a:lvl4pPr marL="1371600" algn="l" rtl="0" fontAlgn="base">
      <a:spcBef>
        <a:spcPct val="0"/>
      </a:spcBef>
      <a:spcAft>
        <a:spcPct val="0"/>
      </a:spcAft>
      <a:defRPr kern="1200">
        <a:solidFill>
          <a:schemeClr val="tx1"/>
        </a:solidFill>
        <a:latin typeface="Book Antiqua" pitchFamily="18" charset="0"/>
        <a:ea typeface="+mn-ea"/>
        <a:cs typeface="Arial" pitchFamily="34" charset="0"/>
      </a:defRPr>
    </a:lvl4pPr>
    <a:lvl5pPr marL="1828800" algn="l" rtl="0" fontAlgn="base">
      <a:spcBef>
        <a:spcPct val="0"/>
      </a:spcBef>
      <a:spcAft>
        <a:spcPct val="0"/>
      </a:spcAft>
      <a:defRPr kern="1200">
        <a:solidFill>
          <a:schemeClr val="tx1"/>
        </a:solidFill>
        <a:latin typeface="Book Antiqua" pitchFamily="18" charset="0"/>
        <a:ea typeface="+mn-ea"/>
        <a:cs typeface="Arial" pitchFamily="34" charset="0"/>
      </a:defRPr>
    </a:lvl5pPr>
    <a:lvl6pPr marL="2286000" algn="l" defTabSz="914400" rtl="0" eaLnBrk="1" latinLnBrk="0" hangingPunct="1">
      <a:defRPr kern="1200">
        <a:solidFill>
          <a:schemeClr val="tx1"/>
        </a:solidFill>
        <a:latin typeface="Book Antiqua" pitchFamily="18" charset="0"/>
        <a:ea typeface="+mn-ea"/>
        <a:cs typeface="Arial" pitchFamily="34" charset="0"/>
      </a:defRPr>
    </a:lvl6pPr>
    <a:lvl7pPr marL="2743200" algn="l" defTabSz="914400" rtl="0" eaLnBrk="1" latinLnBrk="0" hangingPunct="1">
      <a:defRPr kern="1200">
        <a:solidFill>
          <a:schemeClr val="tx1"/>
        </a:solidFill>
        <a:latin typeface="Book Antiqua" pitchFamily="18" charset="0"/>
        <a:ea typeface="+mn-ea"/>
        <a:cs typeface="Arial" pitchFamily="34" charset="0"/>
      </a:defRPr>
    </a:lvl7pPr>
    <a:lvl8pPr marL="3200400" algn="l" defTabSz="914400" rtl="0" eaLnBrk="1" latinLnBrk="0" hangingPunct="1">
      <a:defRPr kern="1200">
        <a:solidFill>
          <a:schemeClr val="tx1"/>
        </a:solidFill>
        <a:latin typeface="Book Antiqua" pitchFamily="18" charset="0"/>
        <a:ea typeface="+mn-ea"/>
        <a:cs typeface="Arial" pitchFamily="34" charset="0"/>
      </a:defRPr>
    </a:lvl8pPr>
    <a:lvl9pPr marL="3657600" algn="l" defTabSz="914400" rtl="0" eaLnBrk="1" latinLnBrk="0" hangingPunct="1">
      <a:defRPr kern="1200">
        <a:solidFill>
          <a:schemeClr val="tx1"/>
        </a:solidFill>
        <a:latin typeface="Book Antiqua" pitchFamily="18"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0000"/>
    <a:srgbClr val="0000FF"/>
    <a:srgbClr val="DAE5FE"/>
    <a:srgbClr val="FFFF00"/>
    <a:srgbClr val="CDCDEF"/>
    <a:srgbClr val="FF3300"/>
    <a:srgbClr val="FF6600"/>
    <a:srgbClr val="CC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700" autoAdjust="0"/>
    <p:restoredTop sz="68644" autoAdjust="0"/>
  </p:normalViewPr>
  <p:slideViewPr>
    <p:cSldViewPr>
      <p:cViewPr>
        <p:scale>
          <a:sx n="72" d="100"/>
          <a:sy n="72" d="100"/>
        </p:scale>
        <p:origin x="-872" y="-712"/>
      </p:cViewPr>
      <p:guideLst>
        <p:guide orient="horz" pos="2160"/>
        <p:guide pos="2880"/>
      </p:guideLst>
    </p:cSldViewPr>
  </p:slideViewPr>
  <p:notesTextViewPr>
    <p:cViewPr>
      <p:scale>
        <a:sx n="150" d="100"/>
        <a:sy n="150" d="100"/>
      </p:scale>
      <p:origin x="0" y="0"/>
    </p:cViewPr>
  </p:notesTextViewPr>
  <p:sorterViewPr>
    <p:cViewPr>
      <p:scale>
        <a:sx n="50" d="100"/>
        <a:sy n="50" d="100"/>
      </p:scale>
      <p:origin x="0" y="5532"/>
    </p:cViewPr>
  </p:sorter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notesMaster" Target="notesMasters/notesMaster1.xml"/><Relationship Id="rId24" Type="http://schemas.openxmlformats.org/officeDocument/2006/relationships/handoutMaster" Target="handoutMasters/handoutMaster1.xml"/><Relationship Id="rId25" Type="http://schemas.openxmlformats.org/officeDocument/2006/relationships/printerSettings" Target="printerSettings/printerSettings1.bin"/><Relationship Id="rId26" Type="http://schemas.openxmlformats.org/officeDocument/2006/relationships/presProps" Target="presProps.xml"/><Relationship Id="rId27" Type="http://schemas.openxmlformats.org/officeDocument/2006/relationships/viewProps" Target="viewProps.xml"/><Relationship Id="rId28" Type="http://schemas.openxmlformats.org/officeDocument/2006/relationships/theme" Target="theme/theme1.xml"/><Relationship Id="rId29"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2466" name="Rectangle 2"/>
          <p:cNvSpPr>
            <a:spLocks noGrp="1" noChangeArrowheads="1"/>
          </p:cNvSpPr>
          <p:nvPr>
            <p:ph type="hdr" sz="quarter"/>
          </p:nvPr>
        </p:nvSpPr>
        <p:spPr bwMode="auto">
          <a:xfrm>
            <a:off x="0" y="0"/>
            <a:ext cx="3170238" cy="479425"/>
          </a:xfrm>
          <a:prstGeom prst="rect">
            <a:avLst/>
          </a:prstGeom>
          <a:noFill/>
          <a:ln w="9525">
            <a:noFill/>
            <a:miter lim="800000"/>
            <a:headEnd/>
            <a:tailEnd/>
          </a:ln>
          <a:effectLst/>
        </p:spPr>
        <p:txBody>
          <a:bodyPr vert="horz" wrap="square" lIns="94906" tIns="47453" rIns="94906" bIns="47453" numCol="1" anchor="t" anchorCtr="0" compatLnSpc="1">
            <a:prstTxWarp prst="textNoShape">
              <a:avLst/>
            </a:prstTxWarp>
          </a:bodyPr>
          <a:lstStyle>
            <a:lvl1pPr defTabSz="949325">
              <a:defRPr sz="1200" smtClean="0">
                <a:latin typeface="Arial" charset="0"/>
                <a:cs typeface="Arial" charset="0"/>
              </a:defRPr>
            </a:lvl1pPr>
          </a:lstStyle>
          <a:p>
            <a:pPr>
              <a:defRPr/>
            </a:pPr>
            <a:endParaRPr lang="en-US"/>
          </a:p>
        </p:txBody>
      </p:sp>
      <p:sp>
        <p:nvSpPr>
          <p:cNvPr id="62467" name="Rectangle 3"/>
          <p:cNvSpPr>
            <a:spLocks noGrp="1" noChangeArrowheads="1"/>
          </p:cNvSpPr>
          <p:nvPr>
            <p:ph type="dt" sz="quarter" idx="1"/>
          </p:nvPr>
        </p:nvSpPr>
        <p:spPr bwMode="auto">
          <a:xfrm>
            <a:off x="4143375" y="0"/>
            <a:ext cx="3170238" cy="479425"/>
          </a:xfrm>
          <a:prstGeom prst="rect">
            <a:avLst/>
          </a:prstGeom>
          <a:noFill/>
          <a:ln w="9525">
            <a:noFill/>
            <a:miter lim="800000"/>
            <a:headEnd/>
            <a:tailEnd/>
          </a:ln>
          <a:effectLst/>
        </p:spPr>
        <p:txBody>
          <a:bodyPr vert="horz" wrap="square" lIns="94906" tIns="47453" rIns="94906" bIns="47453" numCol="1" anchor="t" anchorCtr="0" compatLnSpc="1">
            <a:prstTxWarp prst="textNoShape">
              <a:avLst/>
            </a:prstTxWarp>
          </a:bodyPr>
          <a:lstStyle>
            <a:lvl1pPr algn="r" defTabSz="949325">
              <a:defRPr sz="1200" smtClean="0">
                <a:latin typeface="Arial" charset="0"/>
                <a:cs typeface="Arial" charset="0"/>
              </a:defRPr>
            </a:lvl1pPr>
          </a:lstStyle>
          <a:p>
            <a:pPr>
              <a:defRPr/>
            </a:pPr>
            <a:endParaRPr lang="en-US"/>
          </a:p>
        </p:txBody>
      </p:sp>
      <p:sp>
        <p:nvSpPr>
          <p:cNvPr id="62468" name="Rectangle 4"/>
          <p:cNvSpPr>
            <a:spLocks noGrp="1" noChangeArrowheads="1"/>
          </p:cNvSpPr>
          <p:nvPr>
            <p:ph type="ftr" sz="quarter" idx="2"/>
          </p:nvPr>
        </p:nvSpPr>
        <p:spPr bwMode="auto">
          <a:xfrm>
            <a:off x="0" y="9120188"/>
            <a:ext cx="3170238" cy="479425"/>
          </a:xfrm>
          <a:prstGeom prst="rect">
            <a:avLst/>
          </a:prstGeom>
          <a:noFill/>
          <a:ln w="9525">
            <a:noFill/>
            <a:miter lim="800000"/>
            <a:headEnd/>
            <a:tailEnd/>
          </a:ln>
          <a:effectLst/>
        </p:spPr>
        <p:txBody>
          <a:bodyPr vert="horz" wrap="square" lIns="94906" tIns="47453" rIns="94906" bIns="47453" numCol="1" anchor="b" anchorCtr="0" compatLnSpc="1">
            <a:prstTxWarp prst="textNoShape">
              <a:avLst/>
            </a:prstTxWarp>
          </a:bodyPr>
          <a:lstStyle>
            <a:lvl1pPr defTabSz="949325">
              <a:defRPr sz="1200" smtClean="0">
                <a:latin typeface="Arial" charset="0"/>
                <a:cs typeface="Arial" charset="0"/>
              </a:defRPr>
            </a:lvl1pPr>
          </a:lstStyle>
          <a:p>
            <a:pPr>
              <a:defRPr/>
            </a:pPr>
            <a:endParaRPr lang="en-US"/>
          </a:p>
        </p:txBody>
      </p:sp>
      <p:sp>
        <p:nvSpPr>
          <p:cNvPr id="62469" name="Rectangle 5"/>
          <p:cNvSpPr>
            <a:spLocks noGrp="1" noChangeArrowheads="1"/>
          </p:cNvSpPr>
          <p:nvPr>
            <p:ph type="sldNum" sz="quarter" idx="3"/>
          </p:nvPr>
        </p:nvSpPr>
        <p:spPr bwMode="auto">
          <a:xfrm>
            <a:off x="4143375" y="9120188"/>
            <a:ext cx="3170238" cy="479425"/>
          </a:xfrm>
          <a:prstGeom prst="rect">
            <a:avLst/>
          </a:prstGeom>
          <a:noFill/>
          <a:ln w="9525">
            <a:noFill/>
            <a:miter lim="800000"/>
            <a:headEnd/>
            <a:tailEnd/>
          </a:ln>
          <a:effectLst/>
        </p:spPr>
        <p:txBody>
          <a:bodyPr vert="horz" wrap="square" lIns="94906" tIns="47453" rIns="94906" bIns="47453" numCol="1" anchor="b" anchorCtr="0" compatLnSpc="1">
            <a:prstTxWarp prst="textNoShape">
              <a:avLst/>
            </a:prstTxWarp>
          </a:bodyPr>
          <a:lstStyle>
            <a:lvl1pPr algn="r" defTabSz="949325">
              <a:defRPr sz="1200" smtClean="0">
                <a:latin typeface="Arial" charset="0"/>
                <a:cs typeface="Arial" charset="0"/>
              </a:defRPr>
            </a:lvl1pPr>
          </a:lstStyle>
          <a:p>
            <a:pPr>
              <a:defRPr/>
            </a:pPr>
            <a:fld id="{4C6D27D5-01D2-4718-8572-CCF47318D0F6}" type="slidenum">
              <a:rPr lang="en-US"/>
              <a:pPr>
                <a:defRPr/>
              </a:pPr>
              <a:t>‹#›</a:t>
            </a:fld>
            <a:endParaRPr lang="en-US"/>
          </a:p>
        </p:txBody>
      </p:sp>
    </p:spTree>
    <p:extLst>
      <p:ext uri="{BB962C8B-B14F-4D97-AF65-F5344CB8AC3E}">
        <p14:creationId xmlns:p14="http://schemas.microsoft.com/office/powerpoint/2010/main" val="171337632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bwMode="auto">
          <a:xfrm>
            <a:off x="0" y="0"/>
            <a:ext cx="3170238" cy="479425"/>
          </a:xfrm>
          <a:prstGeom prst="rect">
            <a:avLst/>
          </a:prstGeom>
          <a:noFill/>
          <a:ln w="9525">
            <a:noFill/>
            <a:miter lim="800000"/>
            <a:headEnd/>
            <a:tailEnd/>
          </a:ln>
          <a:effectLst/>
        </p:spPr>
        <p:txBody>
          <a:bodyPr vert="horz" wrap="square" lIns="94906" tIns="47453" rIns="94906" bIns="47453" numCol="1" anchor="t" anchorCtr="0" compatLnSpc="1">
            <a:prstTxWarp prst="textNoShape">
              <a:avLst/>
            </a:prstTxWarp>
          </a:bodyPr>
          <a:lstStyle>
            <a:lvl1pPr defTabSz="949325">
              <a:defRPr sz="1200" smtClean="0">
                <a:latin typeface="Arial" charset="0"/>
                <a:cs typeface="Arial" charset="0"/>
              </a:defRPr>
            </a:lvl1pPr>
          </a:lstStyle>
          <a:p>
            <a:pPr>
              <a:defRPr/>
            </a:pPr>
            <a:endParaRPr lang="en-US"/>
          </a:p>
        </p:txBody>
      </p:sp>
      <p:sp>
        <p:nvSpPr>
          <p:cNvPr id="17411" name="Rectangle 3"/>
          <p:cNvSpPr>
            <a:spLocks noGrp="1" noChangeArrowheads="1"/>
          </p:cNvSpPr>
          <p:nvPr>
            <p:ph type="dt" idx="1"/>
          </p:nvPr>
        </p:nvSpPr>
        <p:spPr bwMode="auto">
          <a:xfrm>
            <a:off x="4143375" y="0"/>
            <a:ext cx="3170238" cy="479425"/>
          </a:xfrm>
          <a:prstGeom prst="rect">
            <a:avLst/>
          </a:prstGeom>
          <a:noFill/>
          <a:ln w="9525">
            <a:noFill/>
            <a:miter lim="800000"/>
            <a:headEnd/>
            <a:tailEnd/>
          </a:ln>
          <a:effectLst/>
        </p:spPr>
        <p:txBody>
          <a:bodyPr vert="horz" wrap="square" lIns="94906" tIns="47453" rIns="94906" bIns="47453" numCol="1" anchor="t" anchorCtr="0" compatLnSpc="1">
            <a:prstTxWarp prst="textNoShape">
              <a:avLst/>
            </a:prstTxWarp>
          </a:bodyPr>
          <a:lstStyle>
            <a:lvl1pPr algn="r" defTabSz="949325">
              <a:defRPr sz="1200" smtClean="0">
                <a:latin typeface="Arial" charset="0"/>
                <a:cs typeface="Arial" charset="0"/>
              </a:defRPr>
            </a:lvl1pPr>
          </a:lstStyle>
          <a:p>
            <a:pPr>
              <a:defRPr/>
            </a:pPr>
            <a:endParaRPr lang="en-US"/>
          </a:p>
        </p:txBody>
      </p:sp>
      <p:sp>
        <p:nvSpPr>
          <p:cNvPr id="15364" name="Rectangle 4"/>
          <p:cNvSpPr>
            <a:spLocks noGrp="1" noRot="1" noChangeAspect="1" noChangeArrowheads="1" noTextEdit="1"/>
          </p:cNvSpPr>
          <p:nvPr>
            <p:ph type="sldImg" idx="2"/>
          </p:nvPr>
        </p:nvSpPr>
        <p:spPr bwMode="auto">
          <a:xfrm>
            <a:off x="1257300" y="720725"/>
            <a:ext cx="4800600" cy="3600450"/>
          </a:xfrm>
          <a:prstGeom prst="rect">
            <a:avLst/>
          </a:prstGeom>
          <a:noFill/>
          <a:ln w="9525">
            <a:solidFill>
              <a:srgbClr val="000000"/>
            </a:solidFill>
            <a:miter lim="800000"/>
            <a:headEnd/>
            <a:tailEnd/>
          </a:ln>
        </p:spPr>
      </p:sp>
      <p:sp>
        <p:nvSpPr>
          <p:cNvPr id="17413" name="Rectangle 5"/>
          <p:cNvSpPr>
            <a:spLocks noGrp="1" noChangeArrowheads="1"/>
          </p:cNvSpPr>
          <p:nvPr>
            <p:ph type="body" sz="quarter" idx="3"/>
          </p:nvPr>
        </p:nvSpPr>
        <p:spPr bwMode="auto">
          <a:xfrm>
            <a:off x="731838" y="4560888"/>
            <a:ext cx="5851525" cy="4319587"/>
          </a:xfrm>
          <a:prstGeom prst="rect">
            <a:avLst/>
          </a:prstGeom>
          <a:noFill/>
          <a:ln w="9525">
            <a:noFill/>
            <a:miter lim="800000"/>
            <a:headEnd/>
            <a:tailEnd/>
          </a:ln>
          <a:effectLst/>
        </p:spPr>
        <p:txBody>
          <a:bodyPr vert="horz" wrap="square" lIns="94906" tIns="47453" rIns="94906" bIns="47453"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7414" name="Rectangle 6"/>
          <p:cNvSpPr>
            <a:spLocks noGrp="1" noChangeArrowheads="1"/>
          </p:cNvSpPr>
          <p:nvPr>
            <p:ph type="ftr" sz="quarter" idx="4"/>
          </p:nvPr>
        </p:nvSpPr>
        <p:spPr bwMode="auto">
          <a:xfrm>
            <a:off x="0" y="9120188"/>
            <a:ext cx="3170238" cy="479425"/>
          </a:xfrm>
          <a:prstGeom prst="rect">
            <a:avLst/>
          </a:prstGeom>
          <a:noFill/>
          <a:ln w="9525">
            <a:noFill/>
            <a:miter lim="800000"/>
            <a:headEnd/>
            <a:tailEnd/>
          </a:ln>
          <a:effectLst/>
        </p:spPr>
        <p:txBody>
          <a:bodyPr vert="horz" wrap="square" lIns="94906" tIns="47453" rIns="94906" bIns="47453" numCol="1" anchor="b" anchorCtr="0" compatLnSpc="1">
            <a:prstTxWarp prst="textNoShape">
              <a:avLst/>
            </a:prstTxWarp>
          </a:bodyPr>
          <a:lstStyle>
            <a:lvl1pPr defTabSz="949325">
              <a:defRPr sz="1200" smtClean="0">
                <a:latin typeface="Arial" charset="0"/>
                <a:cs typeface="Arial" charset="0"/>
              </a:defRPr>
            </a:lvl1pPr>
          </a:lstStyle>
          <a:p>
            <a:pPr>
              <a:defRPr/>
            </a:pPr>
            <a:endParaRPr lang="en-US"/>
          </a:p>
        </p:txBody>
      </p:sp>
      <p:sp>
        <p:nvSpPr>
          <p:cNvPr id="17415" name="Rectangle 7"/>
          <p:cNvSpPr>
            <a:spLocks noGrp="1" noChangeArrowheads="1"/>
          </p:cNvSpPr>
          <p:nvPr>
            <p:ph type="sldNum" sz="quarter" idx="5"/>
          </p:nvPr>
        </p:nvSpPr>
        <p:spPr bwMode="auto">
          <a:xfrm>
            <a:off x="4143375" y="9120188"/>
            <a:ext cx="3170238" cy="479425"/>
          </a:xfrm>
          <a:prstGeom prst="rect">
            <a:avLst/>
          </a:prstGeom>
          <a:noFill/>
          <a:ln w="9525">
            <a:noFill/>
            <a:miter lim="800000"/>
            <a:headEnd/>
            <a:tailEnd/>
          </a:ln>
          <a:effectLst/>
        </p:spPr>
        <p:txBody>
          <a:bodyPr vert="horz" wrap="square" lIns="94906" tIns="47453" rIns="94906" bIns="47453" numCol="1" anchor="b" anchorCtr="0" compatLnSpc="1">
            <a:prstTxWarp prst="textNoShape">
              <a:avLst/>
            </a:prstTxWarp>
          </a:bodyPr>
          <a:lstStyle>
            <a:lvl1pPr algn="r" defTabSz="949325">
              <a:defRPr sz="1200" smtClean="0">
                <a:latin typeface="Arial" charset="0"/>
                <a:cs typeface="Arial" charset="0"/>
              </a:defRPr>
            </a:lvl1pPr>
          </a:lstStyle>
          <a:p>
            <a:pPr>
              <a:defRPr/>
            </a:pPr>
            <a:fld id="{CD97B458-4AE7-4C29-ADD7-E8827C37762E}" type="slidenum">
              <a:rPr lang="en-US"/>
              <a:pPr>
                <a:defRPr/>
              </a:pPr>
              <a:t>‹#›</a:t>
            </a:fld>
            <a:endParaRPr lang="en-US"/>
          </a:p>
        </p:txBody>
      </p:sp>
    </p:spTree>
    <p:extLst>
      <p:ext uri="{BB962C8B-B14F-4D97-AF65-F5344CB8AC3E}">
        <p14:creationId xmlns:p14="http://schemas.microsoft.com/office/powerpoint/2010/main" val="129709177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p>
            <a:fld id="{A9837F98-54C9-4CD0-839A-8D60B64E8CEB}" type="slidenum">
              <a:rPr lang="en-US">
                <a:latin typeface="Arial" pitchFamily="34" charset="0"/>
                <a:cs typeface="Arial" pitchFamily="34" charset="0"/>
              </a:rPr>
              <a:pPr/>
              <a:t>1</a:t>
            </a:fld>
            <a:endParaRPr lang="en-US">
              <a:latin typeface="Arial" pitchFamily="34" charset="0"/>
              <a:cs typeface="Arial" pitchFamily="34" charset="0"/>
            </a:endParaRPr>
          </a:p>
        </p:txBody>
      </p:sp>
      <p:sp>
        <p:nvSpPr>
          <p:cNvPr id="16387" name="Rectangle 2"/>
          <p:cNvSpPr>
            <a:spLocks noGrp="1" noRot="1" noChangeAspect="1" noChangeArrowheads="1" noTextEdit="1"/>
          </p:cNvSpPr>
          <p:nvPr>
            <p:ph type="sldImg"/>
          </p:nvPr>
        </p:nvSpPr>
        <p:spPr>
          <a:xfrm>
            <a:off x="1266825" y="727075"/>
            <a:ext cx="4781550" cy="3586163"/>
          </a:xfrm>
          <a:ln/>
        </p:spPr>
      </p:sp>
      <p:sp>
        <p:nvSpPr>
          <p:cNvPr id="16388" name="Rectangle 3"/>
          <p:cNvSpPr>
            <a:spLocks noGrp="1" noChangeArrowheads="1"/>
          </p:cNvSpPr>
          <p:nvPr>
            <p:ph type="body" idx="1"/>
          </p:nvPr>
        </p:nvSpPr>
        <p:spPr>
          <a:xfrm>
            <a:off x="976313" y="4560888"/>
            <a:ext cx="5362575" cy="4319587"/>
          </a:xfrm>
          <a:noFill/>
          <a:ln/>
        </p:spPr>
        <p:txBody>
          <a:bodyPr/>
          <a:lstStyle/>
          <a:p>
            <a:pPr eaLnBrk="1" hangingPunct="1"/>
            <a:endParaRPr lang="ru-RU" smtClean="0">
              <a:latin typeface="Arial" pitchFamily="34" charset="0"/>
              <a:cs typeface="Arial"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CD97B458-4AE7-4C29-ADD7-E8827C37762E}" type="slidenum">
              <a:rPr lang="en-US" smtClean="0"/>
              <a:pPr>
                <a:defRPr/>
              </a:pPr>
              <a:t>10</a:t>
            </a:fld>
            <a:endParaRPr lang="en-US"/>
          </a:p>
        </p:txBody>
      </p:sp>
    </p:spTree>
    <p:extLst>
      <p:ext uri="{BB962C8B-B14F-4D97-AF65-F5344CB8AC3E}">
        <p14:creationId xmlns:p14="http://schemas.microsoft.com/office/powerpoint/2010/main" val="1890387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a:ln/>
        </p:spPr>
      </p:sp>
      <p:sp>
        <p:nvSpPr>
          <p:cNvPr id="23555" name="Notes Placeholder 2"/>
          <p:cNvSpPr>
            <a:spLocks noGrp="1"/>
          </p:cNvSpPr>
          <p:nvPr>
            <p:ph type="body" idx="1"/>
          </p:nvPr>
        </p:nvSpPr>
        <p:spPr>
          <a:noFill/>
          <a:ln/>
        </p:spPr>
        <p:txBody>
          <a:bodyPr/>
          <a:lstStyle/>
          <a:p>
            <a:pPr eaLnBrk="1" hangingPunct="1"/>
            <a:endParaRPr lang="en-US" smtClean="0">
              <a:latin typeface="Arial" pitchFamily="34" charset="0"/>
              <a:cs typeface="Arial" pitchFamily="34" charset="0"/>
            </a:endParaRPr>
          </a:p>
        </p:txBody>
      </p:sp>
      <p:sp>
        <p:nvSpPr>
          <p:cNvPr id="23556" name="Slide Number Placeholder 3"/>
          <p:cNvSpPr>
            <a:spLocks noGrp="1"/>
          </p:cNvSpPr>
          <p:nvPr>
            <p:ph type="sldNum" sz="quarter" idx="5"/>
          </p:nvPr>
        </p:nvSpPr>
        <p:spPr>
          <a:noFill/>
        </p:spPr>
        <p:txBody>
          <a:bodyPr/>
          <a:lstStyle/>
          <a:p>
            <a:fld id="{1EDD534D-5D72-423B-BE55-B37A52397AB4}" type="slidenum">
              <a:rPr lang="en-US">
                <a:latin typeface="Arial" pitchFamily="34" charset="0"/>
                <a:cs typeface="Arial" pitchFamily="34" charset="0"/>
              </a:rPr>
              <a:pPr/>
              <a:t>12</a:t>
            </a:fld>
            <a:endParaRPr lang="en-US">
              <a:latin typeface="Arial" pitchFamily="34" charset="0"/>
              <a:cs typeface="Arial"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CD97B458-4AE7-4C29-ADD7-E8827C37762E}" type="slidenum">
              <a:rPr lang="en-US" smtClean="0"/>
              <a:pPr>
                <a:defRPr/>
              </a:pPr>
              <a:t>13</a:t>
            </a:fld>
            <a:endParaRPr lang="en-US"/>
          </a:p>
        </p:txBody>
      </p:sp>
    </p:spTree>
    <p:extLst>
      <p:ext uri="{BB962C8B-B14F-4D97-AF65-F5344CB8AC3E}">
        <p14:creationId xmlns:p14="http://schemas.microsoft.com/office/powerpoint/2010/main" val="58716772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smtClean="0">
                <a:solidFill>
                  <a:schemeClr val="tx1"/>
                </a:solidFill>
                <a:effectLst/>
                <a:latin typeface="Arial" charset="0"/>
                <a:ea typeface="+mn-ea"/>
                <a:cs typeface="Arial" charset="0"/>
              </a:rPr>
              <a:t>The task is to predict for each given session, if it contains a switching action anywhere in the session. The search log is supposed to be used both for training the prediction models and for prediction of the labels for the test set of sessions.</a:t>
            </a:r>
            <a:endParaRPr lang="en-US" dirty="0"/>
          </a:p>
        </p:txBody>
      </p:sp>
      <p:sp>
        <p:nvSpPr>
          <p:cNvPr id="4" name="Slide Number Placeholder 3"/>
          <p:cNvSpPr>
            <a:spLocks noGrp="1"/>
          </p:cNvSpPr>
          <p:nvPr>
            <p:ph type="sldNum" sz="quarter" idx="10"/>
          </p:nvPr>
        </p:nvSpPr>
        <p:spPr/>
        <p:txBody>
          <a:bodyPr/>
          <a:lstStyle/>
          <a:p>
            <a:pPr>
              <a:defRPr/>
            </a:pPr>
            <a:fld id="{CD97B458-4AE7-4C29-ADD7-E8827C37762E}" type="slidenum">
              <a:rPr lang="en-US" smtClean="0"/>
              <a:pPr>
                <a:defRPr/>
              </a:pPr>
              <a:t>15</a:t>
            </a:fld>
            <a:endParaRPr lang="en-US"/>
          </a:p>
        </p:txBody>
      </p:sp>
    </p:spTree>
    <p:extLst>
      <p:ext uri="{BB962C8B-B14F-4D97-AF65-F5344CB8AC3E}">
        <p14:creationId xmlns:p14="http://schemas.microsoft.com/office/powerpoint/2010/main" val="299543987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CD97B458-4AE7-4C29-ADD7-E8827C37762E}" type="slidenum">
              <a:rPr lang="en-US" smtClean="0"/>
              <a:pPr>
                <a:defRPr/>
              </a:pPr>
              <a:t>16</a:t>
            </a:fld>
            <a:endParaRPr lang="en-US"/>
          </a:p>
        </p:txBody>
      </p:sp>
    </p:spTree>
    <p:extLst>
      <p:ext uri="{BB962C8B-B14F-4D97-AF65-F5344CB8AC3E}">
        <p14:creationId xmlns:p14="http://schemas.microsoft.com/office/powerpoint/2010/main" val="299543987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Some attributed to George </a:t>
            </a:r>
            <a:r>
              <a:rPr lang="en-US" dirty="0" err="1" smtClean="0"/>
              <a:t>Heilmeier</a:t>
            </a:r>
            <a:r>
              <a:rPr lang="en-US" dirty="0" smtClean="0"/>
              <a:t>, see e.g. http://jbdeaton.com/2012/heilmeiers-catechism/</a:t>
            </a:r>
            <a:endParaRPr lang="en-US" dirty="0"/>
          </a:p>
        </p:txBody>
      </p:sp>
      <p:sp>
        <p:nvSpPr>
          <p:cNvPr id="4" name="Slide Number Placeholder 3"/>
          <p:cNvSpPr>
            <a:spLocks noGrp="1"/>
          </p:cNvSpPr>
          <p:nvPr>
            <p:ph type="sldNum" sz="quarter" idx="10"/>
          </p:nvPr>
        </p:nvSpPr>
        <p:spPr/>
        <p:txBody>
          <a:bodyPr/>
          <a:lstStyle/>
          <a:p>
            <a:pPr>
              <a:defRPr/>
            </a:pPr>
            <a:fld id="{CD97B458-4AE7-4C29-ADD7-E8827C37762E}" type="slidenum">
              <a:rPr lang="en-US" smtClean="0"/>
              <a:pPr>
                <a:defRPr/>
              </a:pPr>
              <a:t>17</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a:ln/>
        </p:spPr>
      </p:sp>
      <p:sp>
        <p:nvSpPr>
          <p:cNvPr id="27651" name="Notes Placeholder 2"/>
          <p:cNvSpPr>
            <a:spLocks noGrp="1"/>
          </p:cNvSpPr>
          <p:nvPr>
            <p:ph type="body" idx="1"/>
          </p:nvPr>
        </p:nvSpPr>
        <p:spPr>
          <a:noFill/>
          <a:ln/>
        </p:spPr>
        <p:txBody>
          <a:bodyPr/>
          <a:lstStyle/>
          <a:p>
            <a:pPr eaLnBrk="1" hangingPunct="1"/>
            <a:endParaRPr lang="en-US" smtClean="0">
              <a:latin typeface="Arial" pitchFamily="34" charset="0"/>
              <a:cs typeface="Arial" pitchFamily="34" charset="0"/>
            </a:endParaRPr>
          </a:p>
        </p:txBody>
      </p:sp>
      <p:sp>
        <p:nvSpPr>
          <p:cNvPr id="27652" name="Slide Number Placeholder 3"/>
          <p:cNvSpPr>
            <a:spLocks noGrp="1"/>
          </p:cNvSpPr>
          <p:nvPr>
            <p:ph type="sldNum" sz="quarter" idx="5"/>
          </p:nvPr>
        </p:nvSpPr>
        <p:spPr>
          <a:noFill/>
        </p:spPr>
        <p:txBody>
          <a:bodyPr/>
          <a:lstStyle/>
          <a:p>
            <a:fld id="{145EF99F-4C4E-4DBB-AD80-9B0BDC6153B7}" type="slidenum">
              <a:rPr lang="en-US">
                <a:latin typeface="Arial" pitchFamily="34" charset="0"/>
                <a:cs typeface="Arial" pitchFamily="34" charset="0"/>
              </a:rPr>
              <a:pPr/>
              <a:t>21</a:t>
            </a:fld>
            <a:endParaRPr lang="en-US">
              <a:latin typeface="Arial" pitchFamily="34" charset="0"/>
              <a:cs typeface="Arial"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p:spPr>
        <p:txBody>
          <a:bodyPr/>
          <a:lstStyle/>
          <a:p>
            <a:fld id="{92BB95E9-0AB1-4FDB-BA06-B2A0929FB7B3}" type="slidenum">
              <a:rPr lang="en-US">
                <a:latin typeface="Arial" pitchFamily="34" charset="0"/>
                <a:cs typeface="Arial" pitchFamily="34" charset="0"/>
              </a:rPr>
              <a:pPr/>
              <a:t>2</a:t>
            </a:fld>
            <a:endParaRPr lang="en-US">
              <a:latin typeface="Arial" pitchFamily="34" charset="0"/>
              <a:cs typeface="Arial" pitchFamily="34" charset="0"/>
            </a:endParaRPr>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a:ln/>
        </p:spPr>
        <p:txBody>
          <a:bodyPr/>
          <a:lstStyle/>
          <a:p>
            <a:pPr eaLnBrk="1" hangingPunct="1"/>
            <a:endParaRPr lang="en-US" dirty="0" smtClean="0">
              <a:latin typeface="Arial" pitchFamily="34" charset="0"/>
              <a:cs typeface="Arial"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p:spPr>
        <p:txBody>
          <a:bodyPr/>
          <a:lstStyle/>
          <a:p>
            <a:fld id="{B1B5E17F-98E4-4FCA-AF70-88938E169254}" type="slidenum">
              <a:rPr lang="en-US">
                <a:latin typeface="Arial" pitchFamily="34" charset="0"/>
                <a:cs typeface="Arial" pitchFamily="34" charset="0"/>
              </a:rPr>
              <a:pPr/>
              <a:t>3</a:t>
            </a:fld>
            <a:endParaRPr lang="en-US">
              <a:latin typeface="Arial" pitchFamily="34" charset="0"/>
              <a:cs typeface="Arial" pitchFamily="34" charset="0"/>
            </a:endParaRPr>
          </a:p>
        </p:txBody>
      </p:sp>
      <p:sp>
        <p:nvSpPr>
          <p:cNvPr id="18435" name="Rectangle 2"/>
          <p:cNvSpPr>
            <a:spLocks noGrp="1" noRot="1" noChangeAspect="1" noChangeArrowheads="1" noTextEdit="1"/>
          </p:cNvSpPr>
          <p:nvPr>
            <p:ph type="sldImg"/>
          </p:nvPr>
        </p:nvSpPr>
        <p:spPr>
          <a:ln/>
        </p:spPr>
      </p:sp>
      <p:sp>
        <p:nvSpPr>
          <p:cNvPr id="18436" name="Rectangle 3"/>
          <p:cNvSpPr>
            <a:spLocks noGrp="1" noChangeArrowheads="1"/>
          </p:cNvSpPr>
          <p:nvPr>
            <p:ph type="body" idx="1"/>
          </p:nvPr>
        </p:nvSpPr>
        <p:spPr>
          <a:noFill/>
          <a:ln/>
        </p:spPr>
        <p:txBody>
          <a:bodyPr/>
          <a:lstStyle/>
          <a:p>
            <a:pPr lvl="1" eaLnBrk="1" hangingPunct="1">
              <a:lnSpc>
                <a:spcPct val="90000"/>
              </a:lnSpc>
              <a:defRPr/>
            </a:pPr>
            <a:endParaRPr lang="en-US" sz="900" kern="1200" dirty="0" smtClean="0">
              <a:solidFill>
                <a:schemeClr val="tx1"/>
              </a:solidFill>
              <a:latin typeface="Arial" charset="0"/>
              <a:ea typeface="+mn-ea"/>
              <a:cs typeface="Arial"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p:spPr>
        <p:txBody>
          <a:bodyPr/>
          <a:lstStyle/>
          <a:p>
            <a:fld id="{B1B5E17F-98E4-4FCA-AF70-88938E169254}" type="slidenum">
              <a:rPr lang="en-US">
                <a:latin typeface="Arial" pitchFamily="34" charset="0"/>
                <a:cs typeface="Arial" pitchFamily="34" charset="0"/>
              </a:rPr>
              <a:pPr/>
              <a:t>4</a:t>
            </a:fld>
            <a:endParaRPr lang="en-US">
              <a:latin typeface="Arial" pitchFamily="34" charset="0"/>
              <a:cs typeface="Arial" pitchFamily="34" charset="0"/>
            </a:endParaRPr>
          </a:p>
        </p:txBody>
      </p:sp>
      <p:sp>
        <p:nvSpPr>
          <p:cNvPr id="18435" name="Rectangle 2"/>
          <p:cNvSpPr>
            <a:spLocks noGrp="1" noRot="1" noChangeAspect="1" noChangeArrowheads="1" noTextEdit="1"/>
          </p:cNvSpPr>
          <p:nvPr>
            <p:ph type="sldImg"/>
          </p:nvPr>
        </p:nvSpPr>
        <p:spPr>
          <a:ln/>
        </p:spPr>
      </p:sp>
      <p:sp>
        <p:nvSpPr>
          <p:cNvPr id="18436" name="Rectangle 3"/>
          <p:cNvSpPr>
            <a:spLocks noGrp="1" noChangeArrowheads="1"/>
          </p:cNvSpPr>
          <p:nvPr>
            <p:ph type="body" idx="1"/>
          </p:nvPr>
        </p:nvSpPr>
        <p:spPr>
          <a:noFill/>
          <a:ln/>
        </p:spPr>
        <p:txBody>
          <a:bodyPr/>
          <a:lstStyle/>
          <a:p>
            <a:pPr lvl="1" eaLnBrk="1" hangingPunct="1">
              <a:lnSpc>
                <a:spcPct val="90000"/>
              </a:lnSpc>
              <a:defRPr/>
            </a:pPr>
            <a:endParaRPr lang="en-US" sz="900" kern="1200" dirty="0" smtClean="0">
              <a:solidFill>
                <a:schemeClr val="tx1"/>
              </a:solidFill>
              <a:latin typeface="Arial" charset="0"/>
              <a:ea typeface="+mn-ea"/>
              <a:cs typeface="Arial"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p:spPr>
        <p:txBody>
          <a:bodyPr/>
          <a:lstStyle/>
          <a:p>
            <a:fld id="{BB6BBDD1-E60D-4519-B0B7-3A22D71ADC8C}" type="slidenum">
              <a:rPr lang="en-US">
                <a:latin typeface="Arial" pitchFamily="34" charset="0"/>
                <a:cs typeface="Arial" pitchFamily="34" charset="0"/>
              </a:rPr>
              <a:pPr/>
              <a:t>5</a:t>
            </a:fld>
            <a:endParaRPr lang="en-US">
              <a:latin typeface="Arial" pitchFamily="34" charset="0"/>
              <a:cs typeface="Arial" pitchFamily="34" charset="0"/>
            </a:endParaRPr>
          </a:p>
        </p:txBody>
      </p:sp>
      <p:sp>
        <p:nvSpPr>
          <p:cNvPr id="20483" name="Rectangle 2"/>
          <p:cNvSpPr>
            <a:spLocks noGrp="1" noRot="1" noChangeAspect="1" noChangeArrowheads="1" noTextEdit="1"/>
          </p:cNvSpPr>
          <p:nvPr>
            <p:ph type="sldImg"/>
          </p:nvPr>
        </p:nvSpPr>
        <p:spPr>
          <a:ln/>
        </p:spPr>
      </p:sp>
      <p:sp>
        <p:nvSpPr>
          <p:cNvPr id="20484" name="Rectangle 3"/>
          <p:cNvSpPr>
            <a:spLocks noGrp="1" noChangeArrowheads="1"/>
          </p:cNvSpPr>
          <p:nvPr>
            <p:ph type="body" idx="1"/>
          </p:nvPr>
        </p:nvSpPr>
        <p:spPr>
          <a:noFill/>
          <a:ln/>
        </p:spPr>
        <p:txBody>
          <a:bodyPr/>
          <a:lstStyle/>
          <a:p>
            <a:pPr eaLnBrk="1" hangingPunct="1"/>
            <a:endParaRPr lang="en-US" smtClean="0">
              <a:latin typeface="Arial" pitchFamily="34" charset="0"/>
              <a:cs typeface="Arial"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p:spPr>
        <p:txBody>
          <a:bodyPr/>
          <a:lstStyle/>
          <a:p>
            <a:fld id="{45CD6AD3-7C26-4800-A95D-9166BAD52E1F}" type="slidenum">
              <a:rPr lang="en-US">
                <a:latin typeface="Arial" pitchFamily="34" charset="0"/>
                <a:cs typeface="Arial" pitchFamily="34" charset="0"/>
              </a:rPr>
              <a:pPr/>
              <a:t>6</a:t>
            </a:fld>
            <a:endParaRPr lang="en-US">
              <a:latin typeface="Arial" pitchFamily="34" charset="0"/>
              <a:cs typeface="Arial" pitchFamily="34" charset="0"/>
            </a:endParaRPr>
          </a:p>
        </p:txBody>
      </p:sp>
      <p:sp>
        <p:nvSpPr>
          <p:cNvPr id="26627" name="Rectangle 2"/>
          <p:cNvSpPr>
            <a:spLocks noGrp="1" noRot="1" noChangeAspect="1" noChangeArrowheads="1" noTextEdit="1"/>
          </p:cNvSpPr>
          <p:nvPr>
            <p:ph type="sldImg"/>
          </p:nvPr>
        </p:nvSpPr>
        <p:spPr>
          <a:ln/>
        </p:spPr>
      </p:sp>
      <p:sp>
        <p:nvSpPr>
          <p:cNvPr id="26628" name="Rectangle 3"/>
          <p:cNvSpPr>
            <a:spLocks noGrp="1" noChangeArrowheads="1"/>
          </p:cNvSpPr>
          <p:nvPr>
            <p:ph type="body" idx="1"/>
          </p:nvPr>
        </p:nvSpPr>
        <p:spPr>
          <a:noFill/>
          <a:ln/>
        </p:spPr>
        <p:txBody>
          <a:bodyPr/>
          <a:lstStyle/>
          <a:p>
            <a:pPr eaLnBrk="1" hangingPunct="1"/>
            <a:endParaRPr lang="en-US" smtClean="0">
              <a:latin typeface="Arial" pitchFamily="34" charset="0"/>
              <a:cs typeface="Arial"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p:spPr>
        <p:txBody>
          <a:bodyPr/>
          <a:lstStyle/>
          <a:p>
            <a:fld id="{AAFB6154-EB7D-4F6E-A369-CCFA51CD85B5}" type="slidenum">
              <a:rPr lang="en-US">
                <a:latin typeface="Arial" pitchFamily="34" charset="0"/>
                <a:cs typeface="Arial" pitchFamily="34" charset="0"/>
              </a:rPr>
              <a:pPr/>
              <a:t>7</a:t>
            </a:fld>
            <a:endParaRPr lang="en-US">
              <a:latin typeface="Arial" pitchFamily="34" charset="0"/>
              <a:cs typeface="Arial" pitchFamily="34" charset="0"/>
            </a:endParaRPr>
          </a:p>
        </p:txBody>
      </p:sp>
      <p:sp>
        <p:nvSpPr>
          <p:cNvPr id="19459" name="Rectangle 2"/>
          <p:cNvSpPr>
            <a:spLocks noGrp="1" noRot="1" noChangeAspect="1" noChangeArrowheads="1" noTextEdit="1"/>
          </p:cNvSpPr>
          <p:nvPr>
            <p:ph type="sldImg"/>
          </p:nvPr>
        </p:nvSpPr>
        <p:spPr>
          <a:ln/>
        </p:spPr>
      </p:sp>
      <p:sp>
        <p:nvSpPr>
          <p:cNvPr id="19460" name="Rectangle 3"/>
          <p:cNvSpPr>
            <a:spLocks noGrp="1" noChangeArrowheads="1"/>
          </p:cNvSpPr>
          <p:nvPr>
            <p:ph type="body" idx="1"/>
          </p:nvPr>
        </p:nvSpPr>
        <p:spPr>
          <a:noFill/>
          <a:ln/>
        </p:spPr>
        <p:txBody>
          <a:bodyPr/>
          <a:lstStyle/>
          <a:p>
            <a:pPr eaLnBrk="1" hangingPunct="1"/>
            <a:endParaRPr lang="en-US" smtClean="0">
              <a:latin typeface="Arial" pitchFamily="34" charset="0"/>
              <a:cs typeface="Arial"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p:spPr>
        <p:txBody>
          <a:bodyPr/>
          <a:lstStyle/>
          <a:p>
            <a:fld id="{9DD2FC13-D35E-4E87-BF52-3965B2A03304}" type="slidenum">
              <a:rPr lang="en-US">
                <a:latin typeface="Arial" pitchFamily="34" charset="0"/>
                <a:cs typeface="Arial" pitchFamily="34" charset="0"/>
              </a:rPr>
              <a:pPr/>
              <a:t>8</a:t>
            </a:fld>
            <a:endParaRPr lang="en-US">
              <a:latin typeface="Arial" pitchFamily="34" charset="0"/>
              <a:cs typeface="Arial" pitchFamily="34" charset="0"/>
            </a:endParaRPr>
          </a:p>
        </p:txBody>
      </p:sp>
      <p:sp>
        <p:nvSpPr>
          <p:cNvPr id="21507" name="Rectangle 2"/>
          <p:cNvSpPr>
            <a:spLocks noGrp="1" noRot="1" noChangeAspect="1" noChangeArrowheads="1" noTextEdit="1"/>
          </p:cNvSpPr>
          <p:nvPr>
            <p:ph type="sldImg"/>
          </p:nvPr>
        </p:nvSpPr>
        <p:spPr>
          <a:ln/>
        </p:spPr>
      </p:sp>
      <p:sp>
        <p:nvSpPr>
          <p:cNvPr id="21508" name="Rectangle 3"/>
          <p:cNvSpPr>
            <a:spLocks noGrp="1" noChangeArrowheads="1"/>
          </p:cNvSpPr>
          <p:nvPr>
            <p:ph type="body" idx="1"/>
          </p:nvPr>
        </p:nvSpPr>
        <p:spPr>
          <a:noFill/>
          <a:ln/>
        </p:spPr>
        <p:txBody>
          <a:bodyPr/>
          <a:lstStyle/>
          <a:p>
            <a:pPr eaLnBrk="1" hangingPunct="1"/>
            <a:endParaRPr lang="en-US" smtClean="0">
              <a:latin typeface="Arial" pitchFamily="34" charset="0"/>
              <a:cs typeface="Arial"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p>
            <a:fld id="{BD6BA825-ABDF-435A-8D10-7B0D591A7C1E}" type="slidenum">
              <a:rPr lang="en-US">
                <a:latin typeface="Arial" pitchFamily="34" charset="0"/>
                <a:cs typeface="Arial" pitchFamily="34" charset="0"/>
              </a:rPr>
              <a:pPr/>
              <a:t>9</a:t>
            </a:fld>
            <a:endParaRPr lang="en-US">
              <a:latin typeface="Arial" pitchFamily="34" charset="0"/>
              <a:cs typeface="Arial" pitchFamily="34" charset="0"/>
            </a:endParaRPr>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a:ln/>
        </p:spPr>
        <p:txBody>
          <a:bodyPr/>
          <a:lstStyle/>
          <a:p>
            <a:pPr eaLnBrk="1" hangingPunct="1"/>
            <a:endParaRPr lang="en-US" dirty="0" smtClean="0">
              <a:latin typeface="Arial" pitchFamily="34" charset="0"/>
              <a:cs typeface="Arial"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t>TU/e, 03.09.09</a:t>
            </a:r>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a:t>2ID95 Information Systems, </a:t>
            </a:r>
            <a:r>
              <a:rPr lang="en-US" i="1" dirty="0"/>
              <a:t>Seminar 1: Introduction to the course</a:t>
            </a:r>
          </a:p>
          <a:p>
            <a:pPr>
              <a:defRPr/>
            </a:pPr>
            <a:r>
              <a:rPr lang="en-US" dirty="0" smtClean="0"/>
              <a:t>by M. Pechenizkiy and G. Fletcher</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AEE18199-7FEE-43D3-9839-DF63412FB4CC}"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t>TU/e, 03.09.09</a:t>
            </a:r>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a:t>2ID95 Information Systems, </a:t>
            </a:r>
            <a:r>
              <a:rPr lang="en-US" i="1" dirty="0"/>
              <a:t>Seminar 1: Introduction to the course</a:t>
            </a:r>
          </a:p>
          <a:p>
            <a:pPr>
              <a:defRPr/>
            </a:pPr>
            <a:r>
              <a:rPr lang="en-US" dirty="0" smtClean="0"/>
              <a:t>by M. Pechenizkiy and G. Fletcher</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D7F8A008-325F-49AE-9398-F627E4F16690}"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04013" y="274638"/>
            <a:ext cx="1982787"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755650" y="274638"/>
            <a:ext cx="5795963"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t>TU/e, 03.09.09</a:t>
            </a:r>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a:t>2ID95 Information Systems, </a:t>
            </a:r>
            <a:r>
              <a:rPr lang="en-US" i="1" dirty="0"/>
              <a:t>Seminar 1: Introduction to the course</a:t>
            </a:r>
          </a:p>
          <a:p>
            <a:pPr>
              <a:defRPr/>
            </a:pPr>
            <a:r>
              <a:rPr lang="en-US" dirty="0" smtClean="0"/>
              <a:t>by M. Pechenizkiy and G. Fletcher</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59F8FA55-7669-4AF7-8F44-BF2A74F654EC}"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t>TU/e, 03.09.09</a:t>
            </a:r>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a:t>2ID95 Information Systems, </a:t>
            </a:r>
            <a:r>
              <a:rPr lang="en-US" i="1" dirty="0"/>
              <a:t>Seminar 1: Introduction to the course</a:t>
            </a:r>
          </a:p>
          <a:p>
            <a:pPr>
              <a:defRPr/>
            </a:pPr>
            <a:r>
              <a:rPr lang="en-US" dirty="0" smtClean="0"/>
              <a:t>by M. Pechenizkiy and G. Fletcher</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5B58E800-2275-4390-84D6-854A22833F3E}"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t>TU/e, 03.09.09</a:t>
            </a:r>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a:t>2ID95 Information Systems, </a:t>
            </a:r>
            <a:r>
              <a:rPr lang="en-US" i="1" dirty="0"/>
              <a:t>Seminar 1: Introduction to the course</a:t>
            </a:r>
          </a:p>
          <a:p>
            <a:pPr>
              <a:defRPr/>
            </a:pPr>
            <a:r>
              <a:rPr lang="en-US" dirty="0" smtClean="0"/>
              <a:t>by M. Pechenizkiy and G. Fletcher</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3E5E8E65-6C72-47F0-8BCD-FD6E7C9B01C3}"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55650" y="1196975"/>
            <a:ext cx="3889375" cy="49291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97425" y="1196975"/>
            <a:ext cx="3889375" cy="49291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a:t>TU/e, 03.09.09</a:t>
            </a:r>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a:t>2ID95 Information Systems, </a:t>
            </a:r>
            <a:r>
              <a:rPr lang="en-US" i="1" dirty="0"/>
              <a:t>Seminar 1: Introduction to the course</a:t>
            </a:r>
          </a:p>
          <a:p>
            <a:pPr>
              <a:defRPr/>
            </a:pPr>
            <a:r>
              <a:rPr lang="en-US" dirty="0" smtClean="0"/>
              <a:t>by M. Pechenizkiy and G. Fletcher</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726222A6-0381-4F69-9117-5D1CE6E76CE3}"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a:t>TU/e, 03.09.09</a:t>
            </a:r>
          </a:p>
        </p:txBody>
      </p:sp>
      <p:sp>
        <p:nvSpPr>
          <p:cNvPr id="8" name="Rectangle 5"/>
          <p:cNvSpPr>
            <a:spLocks noGrp="1" noChangeArrowheads="1"/>
          </p:cNvSpPr>
          <p:nvPr>
            <p:ph type="ftr" sz="quarter" idx="11"/>
          </p:nvPr>
        </p:nvSpPr>
        <p:spPr>
          <a:ln/>
        </p:spPr>
        <p:txBody>
          <a:bodyPr/>
          <a:lstStyle>
            <a:lvl1pPr>
              <a:defRPr/>
            </a:lvl1pPr>
          </a:lstStyle>
          <a:p>
            <a:pPr>
              <a:defRPr/>
            </a:pPr>
            <a:r>
              <a:rPr lang="en-US" dirty="0"/>
              <a:t>2ID95 Information Systems, </a:t>
            </a:r>
            <a:r>
              <a:rPr lang="en-US" i="1" dirty="0"/>
              <a:t>Seminar 1: Introduction to the course</a:t>
            </a:r>
          </a:p>
          <a:p>
            <a:pPr>
              <a:defRPr/>
            </a:pPr>
            <a:r>
              <a:rPr lang="en-US" dirty="0" smtClean="0"/>
              <a:t>by M. Pechenizkiy and G. Fletcher</a:t>
            </a:r>
            <a:endParaRPr lang="en-US" dirty="0"/>
          </a:p>
        </p:txBody>
      </p:sp>
      <p:sp>
        <p:nvSpPr>
          <p:cNvPr id="9" name="Rectangle 6"/>
          <p:cNvSpPr>
            <a:spLocks noGrp="1" noChangeArrowheads="1"/>
          </p:cNvSpPr>
          <p:nvPr>
            <p:ph type="sldNum" sz="quarter" idx="12"/>
          </p:nvPr>
        </p:nvSpPr>
        <p:spPr>
          <a:ln/>
        </p:spPr>
        <p:txBody>
          <a:bodyPr/>
          <a:lstStyle>
            <a:lvl1pPr>
              <a:defRPr/>
            </a:lvl1pPr>
          </a:lstStyle>
          <a:p>
            <a:pPr>
              <a:defRPr/>
            </a:pPr>
            <a:fld id="{EA787C33-B493-416E-B0E2-1742BF7AE0AB}"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a:t>TU/e, 03.09.09</a:t>
            </a:r>
          </a:p>
        </p:txBody>
      </p:sp>
      <p:sp>
        <p:nvSpPr>
          <p:cNvPr id="4" name="Rectangle 5"/>
          <p:cNvSpPr>
            <a:spLocks noGrp="1" noChangeArrowheads="1"/>
          </p:cNvSpPr>
          <p:nvPr>
            <p:ph type="ftr" sz="quarter" idx="11"/>
          </p:nvPr>
        </p:nvSpPr>
        <p:spPr>
          <a:ln/>
        </p:spPr>
        <p:txBody>
          <a:bodyPr/>
          <a:lstStyle>
            <a:lvl1pPr>
              <a:defRPr/>
            </a:lvl1pPr>
          </a:lstStyle>
          <a:p>
            <a:pPr>
              <a:defRPr/>
            </a:pPr>
            <a:r>
              <a:rPr lang="en-US" dirty="0"/>
              <a:t>2ID95 Information Systems, </a:t>
            </a:r>
            <a:r>
              <a:rPr lang="en-US" i="1" dirty="0"/>
              <a:t>Seminar 1: Introduction to the course</a:t>
            </a:r>
          </a:p>
          <a:p>
            <a:pPr>
              <a:defRPr/>
            </a:pPr>
            <a:r>
              <a:rPr lang="en-US" dirty="0" smtClean="0"/>
              <a:t>by M. Pechenizkiy and G. Fletcher</a:t>
            </a: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fld id="{23FDE8AD-7DC5-4BBB-BB4C-AFDECDCFF0AB}"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t>TU/e, 03.09.09</a:t>
            </a:r>
          </a:p>
        </p:txBody>
      </p:sp>
      <p:sp>
        <p:nvSpPr>
          <p:cNvPr id="3" name="Rectangle 5"/>
          <p:cNvSpPr>
            <a:spLocks noGrp="1" noChangeArrowheads="1"/>
          </p:cNvSpPr>
          <p:nvPr>
            <p:ph type="ftr" sz="quarter" idx="11"/>
          </p:nvPr>
        </p:nvSpPr>
        <p:spPr>
          <a:ln/>
        </p:spPr>
        <p:txBody>
          <a:bodyPr/>
          <a:lstStyle>
            <a:lvl1pPr>
              <a:defRPr/>
            </a:lvl1pPr>
          </a:lstStyle>
          <a:p>
            <a:pPr>
              <a:defRPr/>
            </a:pPr>
            <a:r>
              <a:rPr lang="en-US" dirty="0"/>
              <a:t>2ID95 Information Systems, </a:t>
            </a:r>
            <a:r>
              <a:rPr lang="en-US" i="1" dirty="0"/>
              <a:t>Seminar 1: Introduction to the course</a:t>
            </a:r>
          </a:p>
          <a:p>
            <a:pPr>
              <a:defRPr/>
            </a:pPr>
            <a:r>
              <a:rPr lang="en-US" dirty="0" smtClean="0"/>
              <a:t>by M. Pechenizkiy and G. Fletcher</a:t>
            </a:r>
            <a:endParaRPr lang="en-US" dirty="0"/>
          </a:p>
        </p:txBody>
      </p:sp>
      <p:sp>
        <p:nvSpPr>
          <p:cNvPr id="4" name="Rectangle 6"/>
          <p:cNvSpPr>
            <a:spLocks noGrp="1" noChangeArrowheads="1"/>
          </p:cNvSpPr>
          <p:nvPr>
            <p:ph type="sldNum" sz="quarter" idx="12"/>
          </p:nvPr>
        </p:nvSpPr>
        <p:spPr>
          <a:ln/>
        </p:spPr>
        <p:txBody>
          <a:bodyPr/>
          <a:lstStyle>
            <a:lvl1pPr>
              <a:defRPr/>
            </a:lvl1pPr>
          </a:lstStyle>
          <a:p>
            <a:pPr>
              <a:defRPr/>
            </a:pPr>
            <a:fld id="{B020006F-2D1E-4657-A538-45464C229667}"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TU/e, 03.09.09</a:t>
            </a:r>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a:t>2ID95 Information Systems, </a:t>
            </a:r>
            <a:r>
              <a:rPr lang="en-US" i="1" dirty="0"/>
              <a:t>Seminar 1: Introduction to the course</a:t>
            </a:r>
          </a:p>
          <a:p>
            <a:pPr>
              <a:defRPr/>
            </a:pPr>
            <a:r>
              <a:rPr lang="en-US" dirty="0" smtClean="0"/>
              <a:t>by M. Pechenizkiy and G. Fletcher</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0650340F-FAB8-4D19-9DF6-DF0DA31BC20D}"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TU/e, 03.09.09</a:t>
            </a:r>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a:t>2ID95 Information Systems, </a:t>
            </a:r>
            <a:r>
              <a:rPr lang="en-US" i="1" dirty="0"/>
              <a:t>Seminar 1: Introduction to the course</a:t>
            </a:r>
          </a:p>
          <a:p>
            <a:pPr>
              <a:defRPr/>
            </a:pPr>
            <a:r>
              <a:rPr lang="en-US" dirty="0" smtClean="0"/>
              <a:t>by M. Pechenizkiy and G. Fletcher</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D1DE73E0-B867-4EAA-B330-46553C17B3E5}"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258888" y="274638"/>
            <a:ext cx="7427912" cy="561975"/>
          </a:xfrm>
          <a:prstGeom prst="rect">
            <a:avLst/>
          </a:prstGeom>
          <a:solidFill>
            <a:srgbClr val="333399"/>
          </a:solid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755650" y="1196975"/>
            <a:ext cx="7931150" cy="49291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481763"/>
            <a:ext cx="1593850" cy="476250"/>
          </a:xfrm>
          <a:prstGeom prst="rect">
            <a:avLst/>
          </a:prstGeom>
          <a:noFill/>
          <a:ln w="9525">
            <a:noFill/>
            <a:miter lim="800000"/>
            <a:headEnd/>
            <a:tailEnd/>
          </a:ln>
          <a:effectLst/>
        </p:spPr>
        <p:txBody>
          <a:bodyPr vert="horz" wrap="square" lIns="0" tIns="45720" rIns="0" bIns="45720" numCol="1" anchor="t" anchorCtr="0" compatLnSpc="1">
            <a:prstTxWarp prst="textNoShape">
              <a:avLst/>
            </a:prstTxWarp>
          </a:bodyPr>
          <a:lstStyle>
            <a:lvl1pPr>
              <a:defRPr sz="1100" smtClean="0">
                <a:latin typeface="+mn-lt"/>
                <a:cs typeface="Arial" charset="0"/>
              </a:defRPr>
            </a:lvl1pPr>
          </a:lstStyle>
          <a:p>
            <a:pPr>
              <a:defRPr/>
            </a:pPr>
            <a:r>
              <a:rPr lang="en-US"/>
              <a:t>TU/e, 03.09.09</a:t>
            </a:r>
          </a:p>
        </p:txBody>
      </p:sp>
      <p:sp>
        <p:nvSpPr>
          <p:cNvPr id="1029" name="Rectangle 5"/>
          <p:cNvSpPr>
            <a:spLocks noGrp="1" noChangeArrowheads="1"/>
          </p:cNvSpPr>
          <p:nvPr>
            <p:ph type="ftr" sz="quarter" idx="3"/>
          </p:nvPr>
        </p:nvSpPr>
        <p:spPr bwMode="auto">
          <a:xfrm>
            <a:off x="2124075" y="6408738"/>
            <a:ext cx="6048375"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100" smtClean="0">
                <a:latin typeface="+mn-lt"/>
                <a:cs typeface="Arial" charset="0"/>
              </a:defRPr>
            </a:lvl1pPr>
          </a:lstStyle>
          <a:p>
            <a:pPr>
              <a:defRPr/>
            </a:pPr>
            <a:r>
              <a:rPr lang="en-US" dirty="0"/>
              <a:t>2ID95 Information Systems, </a:t>
            </a:r>
            <a:r>
              <a:rPr lang="en-US" i="1" dirty="0"/>
              <a:t>Seminar 1: Introduction to the course</a:t>
            </a:r>
          </a:p>
          <a:p>
            <a:pPr>
              <a:defRPr/>
            </a:pPr>
            <a:r>
              <a:rPr lang="en-US" dirty="0" smtClean="0"/>
              <a:t>by M. Pechenizkiy and G. Fletcher</a:t>
            </a:r>
            <a:endParaRPr lang="en-US" dirty="0"/>
          </a:p>
        </p:txBody>
      </p:sp>
      <p:sp>
        <p:nvSpPr>
          <p:cNvPr id="1030" name="Rectangle 6"/>
          <p:cNvSpPr>
            <a:spLocks noGrp="1" noChangeArrowheads="1"/>
          </p:cNvSpPr>
          <p:nvPr>
            <p:ph type="sldNum" sz="quarter" idx="4"/>
          </p:nvPr>
        </p:nvSpPr>
        <p:spPr bwMode="auto">
          <a:xfrm>
            <a:off x="7956550" y="6408738"/>
            <a:ext cx="73025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smtClean="0">
                <a:latin typeface="Arial" charset="0"/>
                <a:cs typeface="Arial" charset="0"/>
              </a:defRPr>
            </a:lvl1pPr>
          </a:lstStyle>
          <a:p>
            <a:pPr>
              <a:defRPr/>
            </a:pPr>
            <a:fld id="{F3C256DF-7657-422E-9B8D-402A7CBDD9BA}" type="slidenum">
              <a:rPr lang="en-US"/>
              <a:pPr>
                <a:defRPr/>
              </a:pPr>
              <a:t>‹#›</a:t>
            </a:fld>
            <a:endParaRPr lang="en-US"/>
          </a:p>
        </p:txBody>
      </p:sp>
      <p:sp>
        <p:nvSpPr>
          <p:cNvPr id="1031" name="Line 7"/>
          <p:cNvSpPr>
            <a:spLocks noChangeShapeType="1"/>
          </p:cNvSpPr>
          <p:nvPr/>
        </p:nvSpPr>
        <p:spPr bwMode="auto">
          <a:xfrm>
            <a:off x="468313" y="908050"/>
            <a:ext cx="8207375" cy="0"/>
          </a:xfrm>
          <a:prstGeom prst="line">
            <a:avLst/>
          </a:prstGeom>
          <a:noFill/>
          <a:ln w="38100" cmpd="dbl">
            <a:solidFill>
              <a:srgbClr val="333399"/>
            </a:solidFill>
            <a:round/>
            <a:headEnd/>
            <a:tailEnd/>
          </a:ln>
          <a:effectLst/>
        </p:spPr>
        <p:txBody>
          <a:bodyPr/>
          <a:lstStyle/>
          <a:p>
            <a:pPr>
              <a:defRPr/>
            </a:pPr>
            <a:endParaRPr lang="en-US">
              <a:cs typeface="Arial" charset="0"/>
            </a:endParaRPr>
          </a:p>
        </p:txBody>
      </p:sp>
      <p:sp>
        <p:nvSpPr>
          <p:cNvPr id="1032" name="Line 8"/>
          <p:cNvSpPr>
            <a:spLocks noChangeShapeType="1"/>
          </p:cNvSpPr>
          <p:nvPr/>
        </p:nvSpPr>
        <p:spPr bwMode="auto">
          <a:xfrm>
            <a:off x="468313" y="6381750"/>
            <a:ext cx="8207375" cy="0"/>
          </a:xfrm>
          <a:prstGeom prst="line">
            <a:avLst/>
          </a:prstGeom>
          <a:noFill/>
          <a:ln w="38100" cmpd="dbl">
            <a:solidFill>
              <a:srgbClr val="333399"/>
            </a:solidFill>
            <a:round/>
            <a:headEnd/>
            <a:tailEnd/>
          </a:ln>
          <a:effectLst/>
        </p:spPr>
        <p:txBody>
          <a:bodyPr/>
          <a:lstStyle/>
          <a:p>
            <a:pPr>
              <a:defRPr/>
            </a:pPr>
            <a:endParaRPr lang="en-US">
              <a:cs typeface="Arial" charset="0"/>
            </a:endParaRPr>
          </a:p>
        </p:txBody>
      </p:sp>
      <p:pic>
        <p:nvPicPr>
          <p:cNvPr id="1033" name="Picture 11"/>
          <p:cNvPicPr>
            <a:picLocks noChangeAspect="1" noChangeArrowheads="1"/>
          </p:cNvPicPr>
          <p:nvPr userDrawn="1"/>
        </p:nvPicPr>
        <p:blipFill>
          <a:blip r:embed="rId13" cstate="print"/>
          <a:srcRect/>
          <a:stretch>
            <a:fillRect/>
          </a:stretch>
        </p:blipFill>
        <p:spPr bwMode="auto">
          <a:xfrm>
            <a:off x="438150" y="415925"/>
            <a:ext cx="749300" cy="34925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a:solidFill>
            <a:schemeClr val="bg1"/>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3200">
          <a:solidFill>
            <a:schemeClr val="bg1"/>
          </a:solidFill>
          <a:effectLst>
            <a:outerShdw blurRad="38100" dist="38100" dir="2700000" algn="tl">
              <a:srgbClr val="000000"/>
            </a:outerShdw>
          </a:effectLst>
          <a:latin typeface="Book Antiqua" pitchFamily="18" charset="0"/>
          <a:cs typeface="Arial" charset="0"/>
        </a:defRPr>
      </a:lvl2pPr>
      <a:lvl3pPr algn="ctr" rtl="0" eaLnBrk="0" fontAlgn="base" hangingPunct="0">
        <a:spcBef>
          <a:spcPct val="0"/>
        </a:spcBef>
        <a:spcAft>
          <a:spcPct val="0"/>
        </a:spcAft>
        <a:defRPr sz="3200">
          <a:solidFill>
            <a:schemeClr val="bg1"/>
          </a:solidFill>
          <a:effectLst>
            <a:outerShdw blurRad="38100" dist="38100" dir="2700000" algn="tl">
              <a:srgbClr val="000000"/>
            </a:outerShdw>
          </a:effectLst>
          <a:latin typeface="Book Antiqua" pitchFamily="18" charset="0"/>
          <a:cs typeface="Arial" charset="0"/>
        </a:defRPr>
      </a:lvl3pPr>
      <a:lvl4pPr algn="ctr" rtl="0" eaLnBrk="0" fontAlgn="base" hangingPunct="0">
        <a:spcBef>
          <a:spcPct val="0"/>
        </a:spcBef>
        <a:spcAft>
          <a:spcPct val="0"/>
        </a:spcAft>
        <a:defRPr sz="3200">
          <a:solidFill>
            <a:schemeClr val="bg1"/>
          </a:solidFill>
          <a:effectLst>
            <a:outerShdw blurRad="38100" dist="38100" dir="2700000" algn="tl">
              <a:srgbClr val="000000"/>
            </a:outerShdw>
          </a:effectLst>
          <a:latin typeface="Book Antiqua" pitchFamily="18" charset="0"/>
          <a:cs typeface="Arial" charset="0"/>
        </a:defRPr>
      </a:lvl4pPr>
      <a:lvl5pPr algn="ctr" rtl="0" eaLnBrk="0" fontAlgn="base" hangingPunct="0">
        <a:spcBef>
          <a:spcPct val="0"/>
        </a:spcBef>
        <a:spcAft>
          <a:spcPct val="0"/>
        </a:spcAft>
        <a:defRPr sz="3200">
          <a:solidFill>
            <a:schemeClr val="bg1"/>
          </a:solidFill>
          <a:effectLst>
            <a:outerShdw blurRad="38100" dist="38100" dir="2700000" algn="tl">
              <a:srgbClr val="000000"/>
            </a:outerShdw>
          </a:effectLst>
          <a:latin typeface="Book Antiqua" pitchFamily="18" charset="0"/>
          <a:cs typeface="Arial" charset="0"/>
        </a:defRPr>
      </a:lvl5pPr>
      <a:lvl6pPr marL="457200" algn="ctr" rtl="0" fontAlgn="base">
        <a:spcBef>
          <a:spcPct val="0"/>
        </a:spcBef>
        <a:spcAft>
          <a:spcPct val="0"/>
        </a:spcAft>
        <a:defRPr sz="3200">
          <a:solidFill>
            <a:schemeClr val="bg1"/>
          </a:solidFill>
          <a:effectLst>
            <a:outerShdw blurRad="38100" dist="38100" dir="2700000" algn="tl">
              <a:srgbClr val="000000"/>
            </a:outerShdw>
          </a:effectLst>
          <a:latin typeface="Book Antiqua" pitchFamily="18" charset="0"/>
          <a:cs typeface="Arial" charset="0"/>
        </a:defRPr>
      </a:lvl6pPr>
      <a:lvl7pPr marL="914400" algn="ctr" rtl="0" fontAlgn="base">
        <a:spcBef>
          <a:spcPct val="0"/>
        </a:spcBef>
        <a:spcAft>
          <a:spcPct val="0"/>
        </a:spcAft>
        <a:defRPr sz="3200">
          <a:solidFill>
            <a:schemeClr val="bg1"/>
          </a:solidFill>
          <a:effectLst>
            <a:outerShdw blurRad="38100" dist="38100" dir="2700000" algn="tl">
              <a:srgbClr val="000000"/>
            </a:outerShdw>
          </a:effectLst>
          <a:latin typeface="Book Antiqua" pitchFamily="18" charset="0"/>
          <a:cs typeface="Arial" charset="0"/>
        </a:defRPr>
      </a:lvl7pPr>
      <a:lvl8pPr marL="1371600" algn="ctr" rtl="0" fontAlgn="base">
        <a:spcBef>
          <a:spcPct val="0"/>
        </a:spcBef>
        <a:spcAft>
          <a:spcPct val="0"/>
        </a:spcAft>
        <a:defRPr sz="3200">
          <a:solidFill>
            <a:schemeClr val="bg1"/>
          </a:solidFill>
          <a:effectLst>
            <a:outerShdw blurRad="38100" dist="38100" dir="2700000" algn="tl">
              <a:srgbClr val="000000"/>
            </a:outerShdw>
          </a:effectLst>
          <a:latin typeface="Book Antiqua" pitchFamily="18" charset="0"/>
          <a:cs typeface="Arial" charset="0"/>
        </a:defRPr>
      </a:lvl8pPr>
      <a:lvl9pPr marL="1828800" algn="ctr" rtl="0" fontAlgn="base">
        <a:spcBef>
          <a:spcPct val="0"/>
        </a:spcBef>
        <a:spcAft>
          <a:spcPct val="0"/>
        </a:spcAft>
        <a:defRPr sz="3200">
          <a:solidFill>
            <a:schemeClr val="bg1"/>
          </a:solidFill>
          <a:effectLst>
            <a:outerShdw blurRad="38100" dist="38100" dir="2700000" algn="tl">
              <a:srgbClr val="000000"/>
            </a:outerShdw>
          </a:effectLst>
          <a:latin typeface="Book Antiqua" pitchFamily="18" charset="0"/>
          <a:cs typeface="Arial" charset="0"/>
        </a:defRPr>
      </a:lvl9pPr>
    </p:titleStyle>
    <p:bodyStyle>
      <a:lvl1pPr marL="342900" indent="-342900" algn="l" rtl="0" eaLnBrk="0" fontAlgn="base" hangingPunct="0">
        <a:spcBef>
          <a:spcPct val="20000"/>
        </a:spcBef>
        <a:spcAft>
          <a:spcPct val="0"/>
        </a:spcAft>
        <a:buSzPct val="80000"/>
        <a:buFont typeface="Wingdings" pitchFamily="2" charset="2"/>
        <a:buChar char="q"/>
        <a:defRPr sz="2400">
          <a:solidFill>
            <a:schemeClr val="tx1"/>
          </a:solidFill>
          <a:latin typeface="+mn-lt"/>
          <a:ea typeface="+mn-ea"/>
          <a:cs typeface="+mn-cs"/>
        </a:defRPr>
      </a:lvl1pPr>
      <a:lvl2pPr marL="808038" indent="-285750" algn="l" rtl="0" eaLnBrk="0" fontAlgn="base" hangingPunct="0">
        <a:spcBef>
          <a:spcPct val="20000"/>
        </a:spcBef>
        <a:spcAft>
          <a:spcPct val="0"/>
        </a:spcAft>
        <a:buChar char="–"/>
        <a:defRPr sz="2000">
          <a:solidFill>
            <a:schemeClr val="accent2"/>
          </a:solidFill>
          <a:latin typeface="+mn-lt"/>
          <a:cs typeface="+mn-cs"/>
        </a:defRPr>
      </a:lvl2pPr>
      <a:lvl3pPr marL="1216025" indent="-228600" algn="l" rtl="0" eaLnBrk="0" fontAlgn="base" hangingPunct="0">
        <a:spcBef>
          <a:spcPct val="20000"/>
        </a:spcBef>
        <a:spcAft>
          <a:spcPct val="0"/>
        </a:spcAft>
        <a:buChar char="•"/>
        <a:defRPr>
          <a:solidFill>
            <a:schemeClr val="tx1"/>
          </a:solidFill>
          <a:latin typeface="+mn-lt"/>
          <a:cs typeface="+mn-cs"/>
        </a:defRPr>
      </a:lvl3pPr>
      <a:lvl4pPr marL="1624013" indent="-228600" algn="l" rtl="0" eaLnBrk="0" fontAlgn="base" hangingPunct="0">
        <a:spcBef>
          <a:spcPct val="20000"/>
        </a:spcBef>
        <a:spcAft>
          <a:spcPct val="0"/>
        </a:spcAft>
        <a:buChar char="–"/>
        <a:defRPr sz="1600">
          <a:solidFill>
            <a:srgbClr val="CDCDEF"/>
          </a:solidFill>
          <a:latin typeface="+mn-lt"/>
          <a:cs typeface="+mn-cs"/>
        </a:defRPr>
      </a:lvl4pPr>
      <a:lvl5pPr marL="2057400" indent="-228600" algn="l" rtl="0" eaLnBrk="0" fontAlgn="base" hangingPunct="0">
        <a:spcBef>
          <a:spcPct val="20000"/>
        </a:spcBef>
        <a:spcAft>
          <a:spcPct val="0"/>
        </a:spcAft>
        <a:buChar char="»"/>
        <a:defRPr sz="1600">
          <a:solidFill>
            <a:schemeClr val="tx1"/>
          </a:solidFill>
          <a:latin typeface="+mn-lt"/>
          <a:cs typeface="+mn-cs"/>
        </a:defRPr>
      </a:lvl5pPr>
      <a:lvl6pPr marL="2514600" indent="-228600" algn="l" rtl="0" fontAlgn="base">
        <a:spcBef>
          <a:spcPct val="20000"/>
        </a:spcBef>
        <a:spcAft>
          <a:spcPct val="0"/>
        </a:spcAft>
        <a:buChar char="»"/>
        <a:defRPr sz="1600">
          <a:solidFill>
            <a:schemeClr val="tx1"/>
          </a:solidFill>
          <a:latin typeface="+mn-lt"/>
          <a:cs typeface="+mn-cs"/>
        </a:defRPr>
      </a:lvl6pPr>
      <a:lvl7pPr marL="2971800" indent="-228600" algn="l" rtl="0" fontAlgn="base">
        <a:spcBef>
          <a:spcPct val="20000"/>
        </a:spcBef>
        <a:spcAft>
          <a:spcPct val="0"/>
        </a:spcAft>
        <a:buChar char="»"/>
        <a:defRPr sz="1600">
          <a:solidFill>
            <a:schemeClr val="tx1"/>
          </a:solidFill>
          <a:latin typeface="+mn-lt"/>
          <a:cs typeface="+mn-cs"/>
        </a:defRPr>
      </a:lvl7pPr>
      <a:lvl8pPr marL="3429000" indent="-228600" algn="l" rtl="0" fontAlgn="base">
        <a:spcBef>
          <a:spcPct val="20000"/>
        </a:spcBef>
        <a:spcAft>
          <a:spcPct val="0"/>
        </a:spcAft>
        <a:buChar char="»"/>
        <a:defRPr sz="1600">
          <a:solidFill>
            <a:schemeClr val="tx1"/>
          </a:solidFill>
          <a:latin typeface="+mn-lt"/>
          <a:cs typeface="+mn-cs"/>
        </a:defRPr>
      </a:lvl8pPr>
      <a:lvl9pPr marL="3886200" indent="-228600" algn="l" rtl="0" fontAlgn="base">
        <a:spcBef>
          <a:spcPct val="20000"/>
        </a:spcBef>
        <a:spcAft>
          <a:spcPct val="0"/>
        </a:spcAft>
        <a:buChar char="»"/>
        <a:defRPr sz="16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3" Type="http://schemas.openxmlformats.org/officeDocument/2006/relationships/hyperlink" Target="http://www.win.tue.nl/~mpechen/projects/pdfs/Tromp2011.pdf" TargetMode="External"/><Relationship Id="rId4" Type="http://schemas.openxmlformats.org/officeDocument/2006/relationships/hyperlink" Target="http://www.win.tue.nl/~mpechen/publications/pubs/TrompPechenizkiy_LIGA_Benelearn11.pdf" TargetMode="External"/><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witchdetect.yandex.ru/en/" TargetMode="External"/><Relationship Id="rId4" Type="http://schemas.openxmlformats.org/officeDocument/2006/relationships/image" Target="../media/image2.png"/><Relationship Id="rId5" Type="http://schemas.openxmlformats.org/officeDocument/2006/relationships/image" Target="../media/image3.png"/><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6.xml.rels><?xml version="1.0" encoding="UTF-8" standalone="yes"?>
<Relationships xmlns="http://schemas.openxmlformats.org/package/2006/relationships"><Relationship Id="rId3" Type="http://schemas.openxmlformats.org/officeDocument/2006/relationships/hyperlink" Target="http://linkedup-challenge.org" TargetMode="External"/><Relationship Id="rId4" Type="http://schemas.openxmlformats.org/officeDocument/2006/relationships/image" Target="../media/image4.png"/><Relationship Id="rId5" Type="http://schemas.openxmlformats.org/officeDocument/2006/relationships/image" Target="../media/image5.png"/><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3" Type="http://schemas.openxmlformats.org/officeDocument/2006/relationships/hyperlink" Target="http://www.win.tue.nl/~mpechen/courses/2ID95/" TargetMode="External"/><Relationship Id="rId4" Type="http://schemas.openxmlformats.org/officeDocument/2006/relationships/hyperlink" Target="mailto:2ID95.Teachers@gmail.com" TargetMode="External"/><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Date Placeholder 3"/>
          <p:cNvSpPr>
            <a:spLocks noGrp="1"/>
          </p:cNvSpPr>
          <p:nvPr>
            <p:ph type="dt" sz="quarter" idx="10"/>
          </p:nvPr>
        </p:nvSpPr>
        <p:spPr/>
        <p:txBody>
          <a:bodyPr/>
          <a:lstStyle/>
          <a:p>
            <a:pPr>
              <a:defRPr/>
            </a:pPr>
            <a:r>
              <a:rPr lang="en-US"/>
              <a:t>TU/e, 03.09.09</a:t>
            </a:r>
          </a:p>
        </p:txBody>
      </p:sp>
      <p:sp>
        <p:nvSpPr>
          <p:cNvPr id="9" name="Footer Placeholder 4"/>
          <p:cNvSpPr>
            <a:spLocks noGrp="1"/>
          </p:cNvSpPr>
          <p:nvPr>
            <p:ph type="ftr" sz="quarter" idx="11"/>
          </p:nvPr>
        </p:nvSpPr>
        <p:spPr/>
        <p:txBody>
          <a:bodyPr/>
          <a:lstStyle/>
          <a:p>
            <a:pPr>
              <a:defRPr/>
            </a:pPr>
            <a:r>
              <a:rPr lang="en-US" dirty="0"/>
              <a:t>2ID95 Information Systems, </a:t>
            </a:r>
            <a:r>
              <a:rPr lang="en-US" i="1" dirty="0"/>
              <a:t>Seminar 1: Introduction to the course</a:t>
            </a:r>
          </a:p>
          <a:p>
            <a:pPr>
              <a:defRPr/>
            </a:pPr>
            <a:r>
              <a:rPr lang="en-US" dirty="0" smtClean="0"/>
              <a:t>by M. Pechenizkiy and G. Fletcher</a:t>
            </a:r>
            <a:endParaRPr lang="en-US" dirty="0"/>
          </a:p>
        </p:txBody>
      </p:sp>
      <p:sp>
        <p:nvSpPr>
          <p:cNvPr id="2052" name="Slide Number Placeholder 5"/>
          <p:cNvSpPr>
            <a:spLocks noGrp="1"/>
          </p:cNvSpPr>
          <p:nvPr>
            <p:ph type="sldNum" sz="quarter" idx="12"/>
          </p:nvPr>
        </p:nvSpPr>
        <p:spPr>
          <a:noFill/>
        </p:spPr>
        <p:txBody>
          <a:bodyPr/>
          <a:lstStyle/>
          <a:p>
            <a:fld id="{0E9091C0-9E40-4AF9-9499-B411045FB9A1}" type="slidenum">
              <a:rPr lang="en-US">
                <a:latin typeface="Arial" pitchFamily="34" charset="0"/>
                <a:cs typeface="Arial" pitchFamily="34" charset="0"/>
              </a:rPr>
              <a:pPr/>
              <a:t>1</a:t>
            </a:fld>
            <a:endParaRPr lang="en-US">
              <a:latin typeface="Arial" pitchFamily="34" charset="0"/>
              <a:cs typeface="Arial" pitchFamily="34" charset="0"/>
            </a:endParaRPr>
          </a:p>
        </p:txBody>
      </p:sp>
      <p:sp>
        <p:nvSpPr>
          <p:cNvPr id="68610" name="Rectangle 2"/>
          <p:cNvSpPr>
            <a:spLocks noGrp="1" noChangeArrowheads="1"/>
          </p:cNvSpPr>
          <p:nvPr>
            <p:ph type="ctrTitle"/>
          </p:nvPr>
        </p:nvSpPr>
        <p:spPr>
          <a:xfrm>
            <a:off x="755650" y="1636713"/>
            <a:ext cx="7993063" cy="2513012"/>
          </a:xfrm>
          <a:solidFill>
            <a:schemeClr val="accent2"/>
          </a:solidFill>
        </p:spPr>
        <p:txBody>
          <a:bodyPr lIns="92075" tIns="46038" rIns="92075" bIns="46038"/>
          <a:lstStyle/>
          <a:p>
            <a:pPr eaLnBrk="1" hangingPunct="1">
              <a:defRPr/>
            </a:pPr>
            <a:r>
              <a:rPr lang="en-US" sz="3600" b="1" dirty="0" smtClean="0"/>
              <a:t>2ID95: WE </a:t>
            </a:r>
            <a:r>
              <a:rPr lang="en-US" sz="3600" b="1" dirty="0" smtClean="0"/>
              <a:t>MSc Seminar</a:t>
            </a:r>
            <a:r>
              <a:rPr lang="en-US" sz="3600" b="1" dirty="0" smtClean="0"/>
              <a:t/>
            </a:r>
            <a:br>
              <a:rPr lang="en-US" sz="3600" b="1" dirty="0" smtClean="0"/>
            </a:br>
            <a:r>
              <a:rPr lang="en-US" sz="3600" dirty="0" smtClean="0"/>
              <a:t>Seminar 1 – Introduction</a:t>
            </a:r>
            <a:endParaRPr lang="en-US" dirty="0" smtClean="0"/>
          </a:p>
        </p:txBody>
      </p:sp>
      <p:sp>
        <p:nvSpPr>
          <p:cNvPr id="2054" name="Rectangle 8"/>
          <p:cNvSpPr>
            <a:spLocks noChangeArrowheads="1"/>
          </p:cNvSpPr>
          <p:nvPr/>
        </p:nvSpPr>
        <p:spPr bwMode="auto">
          <a:xfrm>
            <a:off x="179388" y="6237288"/>
            <a:ext cx="8856662" cy="620712"/>
          </a:xfrm>
          <a:prstGeom prst="rect">
            <a:avLst/>
          </a:prstGeom>
          <a:solidFill>
            <a:schemeClr val="bg1"/>
          </a:solidFill>
          <a:ln w="9525">
            <a:noFill/>
            <a:miter lim="800000"/>
            <a:headEnd/>
            <a:tailEnd/>
          </a:ln>
        </p:spPr>
        <p:txBody>
          <a:bodyPr wrap="none" anchor="ctr"/>
          <a:lstStyle/>
          <a:p>
            <a:endParaRPr lang="en-US"/>
          </a:p>
        </p:txBody>
      </p:sp>
      <p:sp>
        <p:nvSpPr>
          <p:cNvPr id="2055" name="Rectangle 10"/>
          <p:cNvSpPr>
            <a:spLocks noChangeArrowheads="1"/>
          </p:cNvSpPr>
          <p:nvPr/>
        </p:nvSpPr>
        <p:spPr bwMode="auto">
          <a:xfrm>
            <a:off x="2197100" y="4638675"/>
            <a:ext cx="5039196" cy="1015663"/>
          </a:xfrm>
          <a:prstGeom prst="rect">
            <a:avLst/>
          </a:prstGeom>
          <a:noFill/>
          <a:ln w="9525">
            <a:noFill/>
            <a:miter lim="800000"/>
            <a:headEnd/>
            <a:tailEnd/>
          </a:ln>
        </p:spPr>
        <p:txBody>
          <a:bodyPr wrap="square">
            <a:spAutoFit/>
          </a:bodyPr>
          <a:lstStyle/>
          <a:p>
            <a:pPr algn="ctr"/>
            <a:r>
              <a:rPr lang="en-US" sz="2000" b="1" dirty="0" smtClean="0">
                <a:solidFill>
                  <a:schemeClr val="accent2"/>
                </a:solidFill>
              </a:rPr>
              <a:t>George Fletcher</a:t>
            </a:r>
          </a:p>
          <a:p>
            <a:pPr algn="ctr"/>
            <a:r>
              <a:rPr lang="en-US" sz="2000" dirty="0" smtClean="0">
                <a:solidFill>
                  <a:schemeClr val="accent2"/>
                </a:solidFill>
              </a:rPr>
              <a:t>Web Engineering Group</a:t>
            </a:r>
            <a:endParaRPr lang="en-US" sz="2000" dirty="0">
              <a:solidFill>
                <a:schemeClr val="accent2"/>
              </a:solidFill>
            </a:endParaRPr>
          </a:p>
          <a:p>
            <a:pPr algn="ctr"/>
            <a:r>
              <a:rPr lang="en-US" sz="2000" dirty="0" smtClean="0">
                <a:solidFill>
                  <a:schemeClr val="accent2"/>
                </a:solidFill>
              </a:rPr>
              <a:t>Eindhoven </a:t>
            </a:r>
            <a:r>
              <a:rPr lang="en-US" sz="2000" dirty="0">
                <a:solidFill>
                  <a:schemeClr val="accent2"/>
                </a:solidFill>
              </a:rPr>
              <a:t>University of Technology</a:t>
            </a:r>
          </a:p>
        </p:txBody>
      </p:sp>
      <p:sp>
        <p:nvSpPr>
          <p:cNvPr id="2056" name="Rectangle 11"/>
          <p:cNvSpPr>
            <a:spLocks noChangeArrowheads="1"/>
          </p:cNvSpPr>
          <p:nvPr/>
        </p:nvSpPr>
        <p:spPr bwMode="auto">
          <a:xfrm>
            <a:off x="395288" y="188913"/>
            <a:ext cx="792162" cy="655637"/>
          </a:xfrm>
          <a:prstGeom prst="rect">
            <a:avLst/>
          </a:prstGeom>
          <a:solidFill>
            <a:schemeClr val="bg1"/>
          </a:solidFill>
          <a:ln w="9525">
            <a:noFill/>
            <a:miter lim="800000"/>
            <a:headEnd/>
            <a:tailEnd/>
          </a:ln>
        </p:spPr>
        <p:txBody>
          <a:bodyPr wrap="none" anchor="ctr"/>
          <a:lstStyle/>
          <a:p>
            <a:endParaRPr lang="en-US"/>
          </a:p>
        </p:txBody>
      </p:sp>
      <p:sp>
        <p:nvSpPr>
          <p:cNvPr id="68614" name="Rectangle 6"/>
          <p:cNvSpPr>
            <a:spLocks noChangeArrowheads="1"/>
          </p:cNvSpPr>
          <p:nvPr/>
        </p:nvSpPr>
        <p:spPr bwMode="auto">
          <a:xfrm>
            <a:off x="468313" y="260350"/>
            <a:ext cx="8207375" cy="654050"/>
          </a:xfrm>
          <a:prstGeom prst="rect">
            <a:avLst/>
          </a:prstGeom>
          <a:noFill/>
          <a:ln w="9525">
            <a:noFill/>
            <a:miter lim="800000"/>
            <a:headEnd/>
            <a:tailEnd/>
          </a:ln>
          <a:effectLst/>
        </p:spPr>
        <p:txBody>
          <a:bodyPr lIns="0" tIns="0" rIns="92075" bIns="46038" anchor="ctr"/>
          <a:lstStyle/>
          <a:p>
            <a:pPr algn="ctr">
              <a:defRPr/>
            </a:pPr>
            <a:r>
              <a:rPr lang="en-US" sz="2400" dirty="0">
                <a:effectLst>
                  <a:outerShdw blurRad="38100" dist="38100" dir="2700000" algn="tl">
                    <a:srgbClr val="C0C0C0"/>
                  </a:outerShdw>
                </a:effectLst>
                <a:cs typeface="Arial" charset="0"/>
              </a:rPr>
              <a:t>TU</a:t>
            </a:r>
            <a:r>
              <a:rPr lang="en-US" sz="2400" dirty="0">
                <a:solidFill>
                  <a:srgbClr val="FF0000"/>
                </a:solidFill>
                <a:effectLst>
                  <a:outerShdw blurRad="38100" dist="38100" dir="2700000" algn="tl">
                    <a:srgbClr val="C0C0C0"/>
                  </a:outerShdw>
                </a:effectLst>
                <a:cs typeface="Arial" charset="0"/>
              </a:rPr>
              <a:t>/</a:t>
            </a:r>
            <a:r>
              <a:rPr lang="en-US" sz="2400" dirty="0">
                <a:effectLst>
                  <a:outerShdw blurRad="38100" dist="38100" dir="2700000" algn="tl">
                    <a:srgbClr val="C0C0C0"/>
                  </a:outerShdw>
                </a:effectLst>
                <a:cs typeface="Arial" charset="0"/>
              </a:rPr>
              <a:t>e</a:t>
            </a:r>
            <a:r>
              <a:rPr lang="en-US" dirty="0">
                <a:effectLst>
                  <a:outerShdw blurRad="38100" dist="38100" dir="2700000" algn="tl">
                    <a:srgbClr val="C0C0C0"/>
                  </a:outerShdw>
                </a:effectLst>
                <a:cs typeface="Arial" charset="0"/>
              </a:rPr>
              <a:t>					</a:t>
            </a:r>
            <a:r>
              <a:rPr lang="en-US" dirty="0" smtClean="0">
                <a:effectLst>
                  <a:outerShdw blurRad="38100" dist="38100" dir="2700000" algn="tl">
                    <a:srgbClr val="C0C0C0"/>
                  </a:outerShdw>
                </a:effectLst>
                <a:cs typeface="Arial" charset="0"/>
              </a:rPr>
              <a:t>	11 November 2013</a:t>
            </a:r>
            <a:endParaRPr lang="en-US" dirty="0">
              <a:effectLst>
                <a:outerShdw blurRad="38100" dist="38100" dir="2700000" algn="tl">
                  <a:srgbClr val="C0C0C0"/>
                </a:outerShdw>
              </a:effectLst>
              <a:cs typeface="Arial" charset="0"/>
            </a:endParaRPr>
          </a:p>
        </p:txBody>
      </p:sp>
      <p:sp>
        <p:nvSpPr>
          <p:cNvPr id="2058" name="Rectangle 13"/>
          <p:cNvSpPr>
            <a:spLocks noChangeArrowheads="1"/>
          </p:cNvSpPr>
          <p:nvPr/>
        </p:nvSpPr>
        <p:spPr bwMode="auto">
          <a:xfrm>
            <a:off x="1835696" y="4365625"/>
            <a:ext cx="5544616" cy="1800225"/>
          </a:xfrm>
          <a:prstGeom prst="rect">
            <a:avLst/>
          </a:prstGeom>
          <a:noFill/>
          <a:ln w="12700">
            <a:solidFill>
              <a:schemeClr val="accent2"/>
            </a:solidFill>
            <a:miter lim="800000"/>
            <a:headEnd/>
            <a:tailEnd/>
          </a:ln>
        </p:spPr>
        <p:txBody>
          <a:bodyPr wrap="none" anchor="ctr"/>
          <a:lstStyle/>
          <a:p>
            <a:endParaRPr lang="en-US"/>
          </a:p>
        </p:txBody>
      </p:sp>
      <p:sp>
        <p:nvSpPr>
          <p:cNvPr id="2059" name="Rectangle 10"/>
          <p:cNvSpPr>
            <a:spLocks noChangeArrowheads="1"/>
          </p:cNvSpPr>
          <p:nvPr/>
        </p:nvSpPr>
        <p:spPr bwMode="auto">
          <a:xfrm>
            <a:off x="2071688" y="415925"/>
            <a:ext cx="3576933" cy="369332"/>
          </a:xfrm>
          <a:prstGeom prst="rect">
            <a:avLst/>
          </a:prstGeom>
          <a:noFill/>
          <a:ln w="9525">
            <a:noFill/>
            <a:miter lim="800000"/>
            <a:headEnd/>
            <a:tailEnd/>
          </a:ln>
        </p:spPr>
        <p:txBody>
          <a:bodyPr wrap="none">
            <a:spAutoFit/>
          </a:bodyPr>
          <a:lstStyle/>
          <a:p>
            <a:r>
              <a:rPr lang="en-US" dirty="0" smtClean="0"/>
              <a:t>MSc Seminar </a:t>
            </a:r>
            <a:r>
              <a:rPr lang="en-US" dirty="0"/>
              <a:t>given by </a:t>
            </a:r>
            <a:r>
              <a:rPr lang="en-US" dirty="0" smtClean="0"/>
              <a:t>WE group</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 from previous seminars</a:t>
            </a:r>
            <a:endParaRPr lang="en-US" dirty="0"/>
          </a:p>
        </p:txBody>
      </p:sp>
      <p:sp>
        <p:nvSpPr>
          <p:cNvPr id="3" name="Content Placeholder 2"/>
          <p:cNvSpPr>
            <a:spLocks noGrp="1"/>
          </p:cNvSpPr>
          <p:nvPr>
            <p:ph idx="1"/>
          </p:nvPr>
        </p:nvSpPr>
        <p:spPr>
          <a:xfrm>
            <a:off x="467544" y="1052736"/>
            <a:ext cx="8219256" cy="5073427"/>
          </a:xfrm>
        </p:spPr>
        <p:txBody>
          <a:bodyPr/>
          <a:lstStyle/>
          <a:p>
            <a:pPr marL="0" indent="0">
              <a:buNone/>
            </a:pPr>
            <a:r>
              <a:rPr lang="en-US" dirty="0" smtClean="0"/>
              <a:t>Project of Erik Tromp, graduated Cum Laude</a:t>
            </a:r>
          </a:p>
          <a:p>
            <a:r>
              <a:rPr lang="en-US" dirty="0" smtClean="0"/>
              <a:t>Had in mind </a:t>
            </a:r>
            <a:r>
              <a:rPr lang="en-US" dirty="0" smtClean="0"/>
              <a:t>“</a:t>
            </a:r>
            <a:r>
              <a:rPr lang="en-US" sz="2000" dirty="0" smtClean="0">
                <a:hlinkClick r:id="rId3"/>
              </a:rPr>
              <a:t>Multilingual </a:t>
            </a:r>
            <a:r>
              <a:rPr lang="en-US" sz="2000" dirty="0">
                <a:hlinkClick r:id="rId3"/>
              </a:rPr>
              <a:t>Sentiment Analysis on Social Media</a:t>
            </a:r>
            <a:r>
              <a:rPr lang="en-US" dirty="0" smtClean="0"/>
              <a:t>” as a topic for master project</a:t>
            </a:r>
          </a:p>
          <a:p>
            <a:r>
              <a:rPr lang="en-US" dirty="0" smtClean="0"/>
              <a:t>Decided to work on “</a:t>
            </a:r>
            <a:r>
              <a:rPr lang="en-US" sz="2000" dirty="0">
                <a:hlinkClick r:id="rId4"/>
              </a:rPr>
              <a:t>Language Identification on Short Texts</a:t>
            </a:r>
            <a:r>
              <a:rPr lang="en-US" dirty="0" smtClean="0"/>
              <a:t>” as an assignment for the seminar. Came up with </a:t>
            </a:r>
            <a:r>
              <a:rPr lang="en-US" dirty="0" smtClean="0">
                <a:hlinkClick r:id="rId4"/>
              </a:rPr>
              <a:t>“</a:t>
            </a:r>
            <a:r>
              <a:rPr lang="en-US" sz="2000" dirty="0" smtClean="0">
                <a:hlinkClick r:id="rId4"/>
              </a:rPr>
              <a:t>Graph</a:t>
            </a:r>
            <a:r>
              <a:rPr lang="en-US" sz="2000" dirty="0">
                <a:hlinkClick r:id="rId4"/>
              </a:rPr>
              <a:t>-Based N-gram Language Identification</a:t>
            </a:r>
            <a:r>
              <a:rPr lang="en-US" dirty="0" smtClean="0"/>
              <a:t>” approach and showed that it outperforms state-of-the-art approach for short texts. </a:t>
            </a:r>
          </a:p>
          <a:p>
            <a:r>
              <a:rPr lang="en-US" dirty="0" smtClean="0"/>
              <a:t>As an outcome: </a:t>
            </a:r>
          </a:p>
          <a:p>
            <a:pPr lvl="1"/>
            <a:r>
              <a:rPr lang="en-US" dirty="0" smtClean="0"/>
              <a:t>input for a scientific paper – worked out for Benelearn submission, appeared among top 3 papers among accepted works</a:t>
            </a:r>
          </a:p>
        </p:txBody>
      </p:sp>
    </p:spTree>
    <p:extLst>
      <p:ext uri="{BB962C8B-B14F-4D97-AF65-F5344CB8AC3E}">
        <p14:creationId xmlns:p14="http://schemas.microsoft.com/office/powerpoint/2010/main" val="75844000"/>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Examples from previous seminars</a:t>
            </a:r>
          </a:p>
        </p:txBody>
      </p:sp>
      <p:sp>
        <p:nvSpPr>
          <p:cNvPr id="3" name="Content Placeholder 2"/>
          <p:cNvSpPr>
            <a:spLocks noGrp="1"/>
          </p:cNvSpPr>
          <p:nvPr>
            <p:ph idx="1"/>
          </p:nvPr>
        </p:nvSpPr>
        <p:spPr/>
        <p:txBody>
          <a:bodyPr/>
          <a:lstStyle/>
          <a:p>
            <a:r>
              <a:rPr lang="en-US" dirty="0" smtClean="0"/>
              <a:t>Project of </a:t>
            </a:r>
            <a:r>
              <a:rPr lang="en-US" dirty="0" err="1" smtClean="0"/>
              <a:t>Jelle</a:t>
            </a:r>
            <a:r>
              <a:rPr lang="en-US" dirty="0" smtClean="0"/>
              <a:t> Hellings, graduated Cum Laude, nominated for TU/e Final project award</a:t>
            </a:r>
          </a:p>
          <a:p>
            <a:r>
              <a:rPr lang="en-US" dirty="0" smtClean="0"/>
              <a:t>Focus on algorithms and formal/empirical analysis:</a:t>
            </a:r>
          </a:p>
          <a:p>
            <a:pPr lvl="1"/>
            <a:r>
              <a:rPr lang="en-US" dirty="0" err="1" smtClean="0"/>
              <a:t>Bisimulation</a:t>
            </a:r>
            <a:r>
              <a:rPr lang="en-US" dirty="0" smtClean="0"/>
              <a:t> partitioning of massive (i.e., disk-resident) graphs</a:t>
            </a:r>
          </a:p>
          <a:p>
            <a:pPr lvl="1"/>
            <a:r>
              <a:rPr lang="en-US" dirty="0" smtClean="0"/>
              <a:t>Motivated by social network analysis, model checking, query processing, etc.</a:t>
            </a:r>
          </a:p>
          <a:p>
            <a:r>
              <a:rPr lang="en-US" dirty="0" smtClean="0"/>
              <a:t>Outcomes</a:t>
            </a:r>
          </a:p>
          <a:p>
            <a:pPr lvl="1"/>
            <a:r>
              <a:rPr lang="en-US" dirty="0" smtClean="0"/>
              <a:t>First known I/O efficient solution</a:t>
            </a:r>
          </a:p>
          <a:p>
            <a:pPr lvl="1"/>
            <a:r>
              <a:rPr lang="en-US" dirty="0" smtClean="0"/>
              <a:t>Presentation of full paper at SIGMOD 2012</a:t>
            </a:r>
          </a:p>
          <a:p>
            <a:pPr lvl="1"/>
            <a:r>
              <a:rPr lang="en-US" dirty="0" smtClean="0"/>
              <a:t>PhD student in the Database research group at University of Hasselt (BE)</a:t>
            </a:r>
            <a:endParaRPr lang="en-US" dirty="0"/>
          </a:p>
        </p:txBody>
      </p:sp>
    </p:spTree>
    <p:extLst>
      <p:ext uri="{BB962C8B-B14F-4D97-AF65-F5344CB8AC3E}">
        <p14:creationId xmlns:p14="http://schemas.microsoft.com/office/powerpoint/2010/main" val="1395663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dirty="0" smtClean="0"/>
              <a:t>Focus areas</a:t>
            </a:r>
          </a:p>
        </p:txBody>
      </p:sp>
      <p:sp>
        <p:nvSpPr>
          <p:cNvPr id="9219" name="Content Placeholder 2"/>
          <p:cNvSpPr>
            <a:spLocks noGrp="1"/>
          </p:cNvSpPr>
          <p:nvPr>
            <p:ph idx="1"/>
          </p:nvPr>
        </p:nvSpPr>
        <p:spPr>
          <a:xfrm>
            <a:off x="539552" y="1052736"/>
            <a:ext cx="8147248" cy="5073427"/>
          </a:xfrm>
        </p:spPr>
        <p:txBody>
          <a:bodyPr/>
          <a:lstStyle/>
          <a:p>
            <a:pPr eaLnBrk="1" hangingPunct="1">
              <a:lnSpc>
                <a:spcPct val="90000"/>
              </a:lnSpc>
            </a:pPr>
            <a:r>
              <a:rPr lang="en-US" dirty="0" smtClean="0">
                <a:latin typeface="Book Antiqua" pitchFamily="18" charset="0"/>
              </a:rPr>
              <a:t>Data mining, </a:t>
            </a:r>
          </a:p>
          <a:p>
            <a:pPr eaLnBrk="1" hangingPunct="1">
              <a:lnSpc>
                <a:spcPct val="90000"/>
              </a:lnSpc>
            </a:pPr>
            <a:r>
              <a:rPr lang="en-US" dirty="0" smtClean="0">
                <a:latin typeface="Book Antiqua" pitchFamily="18" charset="0"/>
              </a:rPr>
              <a:t>Information retrieval, </a:t>
            </a:r>
          </a:p>
          <a:p>
            <a:pPr eaLnBrk="1" hangingPunct="1">
              <a:lnSpc>
                <a:spcPct val="90000"/>
              </a:lnSpc>
            </a:pPr>
            <a:r>
              <a:rPr lang="en-US" dirty="0" smtClean="0">
                <a:latin typeface="Book Antiqua" pitchFamily="18" charset="0"/>
              </a:rPr>
              <a:t>Adaptive systems, </a:t>
            </a:r>
          </a:p>
          <a:p>
            <a:pPr eaLnBrk="1" hangingPunct="1">
              <a:lnSpc>
                <a:spcPct val="90000"/>
              </a:lnSpc>
            </a:pPr>
            <a:r>
              <a:rPr lang="en-US" dirty="0" smtClean="0">
                <a:latin typeface="Book Antiqua" pitchFamily="18" charset="0"/>
              </a:rPr>
              <a:t>Recommender systems,</a:t>
            </a:r>
          </a:p>
          <a:p>
            <a:pPr eaLnBrk="1" hangingPunct="1">
              <a:lnSpc>
                <a:spcPct val="90000"/>
              </a:lnSpc>
            </a:pPr>
            <a:r>
              <a:rPr lang="en-US" dirty="0" smtClean="0">
                <a:latin typeface="Book Antiqua" pitchFamily="18" charset="0"/>
              </a:rPr>
              <a:t>Web analytics,</a:t>
            </a:r>
          </a:p>
          <a:p>
            <a:pPr eaLnBrk="1" hangingPunct="1">
              <a:lnSpc>
                <a:spcPct val="90000"/>
              </a:lnSpc>
            </a:pPr>
            <a:r>
              <a:rPr lang="en-US" dirty="0" smtClean="0">
                <a:latin typeface="Book Antiqua" pitchFamily="18" charset="0"/>
              </a:rPr>
              <a:t>(Web) Data management,</a:t>
            </a:r>
          </a:p>
          <a:p>
            <a:pPr eaLnBrk="1" hangingPunct="1">
              <a:lnSpc>
                <a:spcPct val="90000"/>
              </a:lnSpc>
            </a:pPr>
            <a:r>
              <a:rPr lang="en-US" dirty="0">
                <a:latin typeface="Book Antiqua" pitchFamily="18" charset="0"/>
              </a:rPr>
              <a:t>Databases,</a:t>
            </a:r>
          </a:p>
          <a:p>
            <a:pPr marL="0" indent="0" eaLnBrk="1" hangingPunct="1">
              <a:lnSpc>
                <a:spcPct val="90000"/>
              </a:lnSpc>
              <a:buNone/>
            </a:pPr>
            <a:endParaRPr lang="en-US" dirty="0" smtClean="0">
              <a:latin typeface="Book Antiqua" pitchFamily="18" charset="0"/>
            </a:endParaRPr>
          </a:p>
          <a:p>
            <a:pPr eaLnBrk="1" hangingPunct="1">
              <a:lnSpc>
                <a:spcPct val="90000"/>
              </a:lnSpc>
            </a:pPr>
            <a:endParaRPr lang="en-US" dirty="0" smtClean="0">
              <a:latin typeface="Book Antiqua" pitchFamily="18" charset="0"/>
            </a:endParaRPr>
          </a:p>
          <a:p>
            <a:pPr eaLnBrk="1" hangingPunct="1">
              <a:lnSpc>
                <a:spcPct val="90000"/>
              </a:lnSpc>
              <a:buFont typeface="Wingdings" pitchFamily="2" charset="2"/>
              <a:buNone/>
            </a:pPr>
            <a:r>
              <a:rPr lang="en-US" dirty="0" smtClean="0">
                <a:latin typeface="Book Antiqua" pitchFamily="18" charset="0"/>
              </a:rPr>
              <a:t>as well as their various cross-roads</a:t>
            </a:r>
          </a:p>
          <a:p>
            <a:pPr eaLnBrk="1" hangingPunct="1"/>
            <a:endParaRPr lang="en-US" dirty="0" smtClean="0"/>
          </a:p>
        </p:txBody>
      </p:sp>
    </p:spTree>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000" dirty="0" smtClean="0"/>
              <a:t>Projects solely in WE or with Companies</a:t>
            </a:r>
            <a:endParaRPr lang="en-US" sz="3000" dirty="0"/>
          </a:p>
        </p:txBody>
      </p:sp>
      <p:sp>
        <p:nvSpPr>
          <p:cNvPr id="3" name="Content Placeholder 2"/>
          <p:cNvSpPr>
            <a:spLocks noGrp="1"/>
          </p:cNvSpPr>
          <p:nvPr>
            <p:ph idx="1"/>
          </p:nvPr>
        </p:nvSpPr>
        <p:spPr>
          <a:xfrm>
            <a:off x="467544" y="1020092"/>
            <a:ext cx="7931150" cy="4929188"/>
          </a:xfrm>
        </p:spPr>
        <p:txBody>
          <a:bodyPr/>
          <a:lstStyle/>
          <a:p>
            <a:pPr eaLnBrk="1" hangingPunct="1">
              <a:defRPr/>
            </a:pPr>
            <a:r>
              <a:rPr lang="en-US" dirty="0" err="1"/>
              <a:t>Adversitement</a:t>
            </a:r>
            <a:endParaRPr lang="en-US" dirty="0"/>
          </a:p>
          <a:p>
            <a:pPr eaLnBrk="1" hangingPunct="1">
              <a:defRPr/>
            </a:pPr>
            <a:r>
              <a:rPr lang="en-US" dirty="0" err="1"/>
              <a:t>Teezir</a:t>
            </a:r>
            <a:endParaRPr lang="en-US" dirty="0"/>
          </a:p>
          <a:p>
            <a:pPr eaLnBrk="1" hangingPunct="1">
              <a:defRPr/>
            </a:pPr>
            <a:r>
              <a:rPr lang="en-US" dirty="0"/>
              <a:t>C-Content</a:t>
            </a:r>
          </a:p>
          <a:p>
            <a:pPr eaLnBrk="1" hangingPunct="1">
              <a:defRPr/>
            </a:pPr>
            <a:r>
              <a:rPr lang="en-US" dirty="0"/>
              <a:t>Philips </a:t>
            </a:r>
            <a:r>
              <a:rPr lang="en-US" dirty="0" smtClean="0"/>
              <a:t>Research (different </a:t>
            </a:r>
            <a:r>
              <a:rPr lang="en-US" dirty="0"/>
              <a:t>departments</a:t>
            </a:r>
            <a:r>
              <a:rPr lang="en-US" dirty="0" smtClean="0"/>
              <a:t>), EIT ICT Labs</a:t>
            </a:r>
          </a:p>
          <a:p>
            <a:pPr eaLnBrk="1" hangingPunct="1">
              <a:defRPr/>
            </a:pPr>
            <a:r>
              <a:rPr lang="en-US" dirty="0" smtClean="0"/>
              <a:t>ASML</a:t>
            </a:r>
            <a:endParaRPr lang="en-US" dirty="0"/>
          </a:p>
          <a:p>
            <a:pPr eaLnBrk="1" hangingPunct="1">
              <a:defRPr/>
            </a:pPr>
            <a:r>
              <a:rPr lang="en-US" dirty="0" err="1" smtClean="0"/>
              <a:t>MastersPortal</a:t>
            </a:r>
            <a:r>
              <a:rPr lang="en-US" dirty="0" smtClean="0"/>
              <a:t> </a:t>
            </a:r>
            <a:endParaRPr lang="en-US" dirty="0"/>
          </a:p>
          <a:p>
            <a:pPr eaLnBrk="1" hangingPunct="1">
              <a:defRPr/>
            </a:pPr>
            <a:r>
              <a:rPr lang="en-US" dirty="0" err="1" smtClean="0"/>
              <a:t>Sligro</a:t>
            </a:r>
            <a:endParaRPr lang="en-US" dirty="0"/>
          </a:p>
          <a:p>
            <a:pPr eaLnBrk="1" hangingPunct="1">
              <a:defRPr/>
            </a:pPr>
            <a:r>
              <a:rPr lang="en-US" dirty="0" err="1" smtClean="0"/>
              <a:t>MovieMax</a:t>
            </a:r>
            <a:r>
              <a:rPr lang="en-US" dirty="0" smtClean="0"/>
              <a:t>, </a:t>
            </a:r>
            <a:r>
              <a:rPr lang="en-US" dirty="0" err="1" smtClean="0"/>
              <a:t>ReplaceDirect</a:t>
            </a:r>
            <a:r>
              <a:rPr lang="en-US" dirty="0" smtClean="0"/>
              <a:t>, </a:t>
            </a:r>
            <a:r>
              <a:rPr lang="en-US" dirty="0" err="1" smtClean="0"/>
              <a:t>KlickNews</a:t>
            </a:r>
            <a:endParaRPr lang="en-US" dirty="0"/>
          </a:p>
          <a:p>
            <a:pPr eaLnBrk="1" hangingPunct="1">
              <a:defRPr/>
            </a:pPr>
            <a:r>
              <a:rPr lang="en-US" dirty="0" err="1"/>
              <a:t>Oce</a:t>
            </a:r>
            <a:endParaRPr lang="en-US" dirty="0"/>
          </a:p>
          <a:p>
            <a:pPr eaLnBrk="1" hangingPunct="1">
              <a:defRPr/>
            </a:pPr>
            <a:r>
              <a:rPr lang="en-US" dirty="0"/>
              <a:t>DWA</a:t>
            </a:r>
          </a:p>
          <a:p>
            <a:pPr eaLnBrk="1" hangingPunct="1">
              <a:defRPr/>
            </a:pPr>
            <a:r>
              <a:rPr lang="en-US" dirty="0" err="1"/>
              <a:t>MultiScope</a:t>
            </a:r>
            <a:endParaRPr lang="en-US" dirty="0"/>
          </a:p>
          <a:p>
            <a:pPr eaLnBrk="1" hangingPunct="1">
              <a:defRPr/>
            </a:pPr>
            <a:r>
              <a:rPr lang="en-US" dirty="0" smtClean="0"/>
              <a:t>NXP, …</a:t>
            </a:r>
            <a:endParaRPr lang="en-US" dirty="0"/>
          </a:p>
          <a:p>
            <a:endParaRPr lang="en-US" dirty="0"/>
          </a:p>
        </p:txBody>
      </p:sp>
    </p:spTree>
    <p:extLst>
      <p:ext uri="{BB962C8B-B14F-4D97-AF65-F5344CB8AC3E}">
        <p14:creationId xmlns:p14="http://schemas.microsoft.com/office/powerpoint/2010/main" val="378793655"/>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assignments</a:t>
            </a:r>
            <a:endParaRPr lang="en-US" dirty="0"/>
          </a:p>
        </p:txBody>
      </p:sp>
      <p:sp>
        <p:nvSpPr>
          <p:cNvPr id="3" name="Content Placeholder 2"/>
          <p:cNvSpPr>
            <a:spLocks noGrp="1"/>
          </p:cNvSpPr>
          <p:nvPr>
            <p:ph idx="1"/>
          </p:nvPr>
        </p:nvSpPr>
        <p:spPr/>
        <p:txBody>
          <a:bodyPr/>
          <a:lstStyle/>
          <a:p>
            <a:r>
              <a:rPr lang="en-US" dirty="0" smtClean="0"/>
              <a:t>Check out staff homepages for examples and ideas for research problems.</a:t>
            </a:r>
          </a:p>
          <a:p>
            <a:pPr lvl="1"/>
            <a:r>
              <a:rPr lang="en-US" dirty="0" smtClean="0"/>
              <a:t>Before (and in addition to) the talks given by staff in the the coming two weeks</a:t>
            </a:r>
          </a:p>
          <a:p>
            <a:endParaRPr lang="en-US" dirty="0" smtClean="0"/>
          </a:p>
          <a:p>
            <a:r>
              <a:rPr lang="en-US" dirty="0" smtClean="0"/>
              <a:t>Taking part in one of the currently run competitions is also a good idea, e.g. ones co-located with major IR, DB, DM and </a:t>
            </a:r>
            <a:r>
              <a:rPr lang="en-US" dirty="0" err="1" smtClean="0"/>
              <a:t>RecSys</a:t>
            </a:r>
            <a:r>
              <a:rPr lang="en-US" dirty="0" smtClean="0"/>
              <a:t> conferences</a:t>
            </a:r>
            <a:endParaRPr lang="en-US" dirty="0"/>
          </a:p>
        </p:txBody>
      </p:sp>
    </p:spTree>
    <p:extLst>
      <p:ext uri="{BB962C8B-B14F-4D97-AF65-F5344CB8AC3E}">
        <p14:creationId xmlns:p14="http://schemas.microsoft.com/office/powerpoint/2010/main" val="214223831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effectLst/>
              </a:rPr>
              <a:t>The Switching Detection Challenge</a:t>
            </a:r>
            <a:endParaRPr lang="en-US" dirty="0"/>
          </a:p>
        </p:txBody>
      </p:sp>
      <p:sp>
        <p:nvSpPr>
          <p:cNvPr id="3" name="Content Placeholder 2"/>
          <p:cNvSpPr>
            <a:spLocks noGrp="1"/>
          </p:cNvSpPr>
          <p:nvPr>
            <p:ph idx="1"/>
          </p:nvPr>
        </p:nvSpPr>
        <p:spPr>
          <a:xfrm>
            <a:off x="467544" y="2348879"/>
            <a:ext cx="8064896" cy="3960441"/>
          </a:xfrm>
        </p:spPr>
        <p:txBody>
          <a:bodyPr/>
          <a:lstStyle/>
          <a:p>
            <a:r>
              <a:rPr lang="en-US" dirty="0">
                <a:hlinkClick r:id="rId3"/>
              </a:rPr>
              <a:t>http://switchdetect.yandex.ru/en</a:t>
            </a:r>
            <a:r>
              <a:rPr lang="en-US" dirty="0" smtClean="0">
                <a:hlinkClick r:id="rId3"/>
              </a:rPr>
              <a:t>/</a:t>
            </a:r>
            <a:endParaRPr lang="en-US" dirty="0" smtClean="0"/>
          </a:p>
          <a:p>
            <a:r>
              <a:rPr lang="en-US" dirty="0"/>
              <a:t>Detecting the fact of </a:t>
            </a:r>
            <a:r>
              <a:rPr lang="en-US" dirty="0" smtClean="0"/>
              <a:t>switching between search engines, </a:t>
            </a:r>
            <a:r>
              <a:rPr lang="en-US" dirty="0"/>
              <a:t>when switching events cannot be monitored directly is difficult</a:t>
            </a:r>
          </a:p>
          <a:p>
            <a:r>
              <a:rPr lang="en-US" dirty="0" smtClean="0"/>
              <a:t>A </a:t>
            </a:r>
            <a:r>
              <a:rPr lang="en-US" dirty="0"/>
              <a:t>fully </a:t>
            </a:r>
            <a:r>
              <a:rPr lang="en-US" dirty="0" err="1"/>
              <a:t>anonymized</a:t>
            </a:r>
            <a:r>
              <a:rPr lang="en-US" dirty="0"/>
              <a:t> dataset shared by </a:t>
            </a:r>
            <a:r>
              <a:rPr lang="en-US" dirty="0" err="1"/>
              <a:t>Yandex</a:t>
            </a:r>
            <a:r>
              <a:rPr lang="en-US" dirty="0"/>
              <a:t> which has </a:t>
            </a:r>
            <a:r>
              <a:rPr lang="en-US" dirty="0" err="1"/>
              <a:t>anonymized</a:t>
            </a:r>
            <a:r>
              <a:rPr lang="en-US" dirty="0"/>
              <a:t> users, queries, clicks and search engine switching </a:t>
            </a:r>
            <a:r>
              <a:rPr lang="en-US" dirty="0" smtClean="0"/>
              <a:t>actions:</a:t>
            </a:r>
          </a:p>
          <a:p>
            <a:pPr lvl="1"/>
            <a:r>
              <a:rPr lang="fr-FR" dirty="0"/>
              <a:t>Unique </a:t>
            </a:r>
            <a:r>
              <a:rPr lang="fr-FR" dirty="0" err="1"/>
              <a:t>queries</a:t>
            </a:r>
            <a:r>
              <a:rPr lang="fr-FR" dirty="0"/>
              <a:t>: </a:t>
            </a:r>
            <a:r>
              <a:rPr lang="fr-FR" dirty="0" smtClean="0"/>
              <a:t>10,139,547</a:t>
            </a:r>
            <a:endParaRPr lang="fr-FR" dirty="0"/>
          </a:p>
          <a:p>
            <a:pPr lvl="1"/>
            <a:r>
              <a:rPr lang="fr-FR" dirty="0"/>
              <a:t>Unique </a:t>
            </a:r>
            <a:r>
              <a:rPr lang="fr-FR" dirty="0" err="1"/>
              <a:t>urls</a:t>
            </a:r>
            <a:r>
              <a:rPr lang="fr-FR" dirty="0"/>
              <a:t>: </a:t>
            </a:r>
            <a:r>
              <a:rPr lang="fr-FR" dirty="0" smtClean="0"/>
              <a:t>49,029,185</a:t>
            </a:r>
            <a:endParaRPr lang="fr-FR" dirty="0"/>
          </a:p>
          <a:p>
            <a:pPr lvl="1"/>
            <a:r>
              <a:rPr lang="fr-FR" dirty="0"/>
              <a:t>Unique </a:t>
            </a:r>
            <a:r>
              <a:rPr lang="fr-FR" dirty="0" err="1"/>
              <a:t>users</a:t>
            </a:r>
            <a:r>
              <a:rPr lang="fr-FR" dirty="0"/>
              <a:t>: </a:t>
            </a:r>
            <a:r>
              <a:rPr lang="fr-FR" dirty="0" smtClean="0"/>
              <a:t>956,536</a:t>
            </a:r>
            <a:endParaRPr lang="fr-FR" dirty="0"/>
          </a:p>
          <a:p>
            <a:pPr lvl="1"/>
            <a:r>
              <a:rPr lang="fr-FR" dirty="0"/>
              <a:t>Sessions: </a:t>
            </a:r>
            <a:r>
              <a:rPr lang="fr-FR" dirty="0" smtClean="0"/>
              <a:t>8,595,731</a:t>
            </a:r>
            <a:endParaRPr lang="fr-FR" dirty="0"/>
          </a:p>
          <a:p>
            <a:pPr lvl="1"/>
            <a:endParaRPr lang="en-US" dirty="0" smtClean="0"/>
          </a:p>
        </p:txBody>
      </p:sp>
      <p:pic>
        <p:nvPicPr>
          <p:cNvPr id="1026" name="Picture 2" descr="Яндекс"/>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98773" y="1052736"/>
            <a:ext cx="904875" cy="352426"/>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WSDM 201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446272" y="908720"/>
            <a:ext cx="7230184" cy="1413309"/>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6"/>
          <p:cNvSpPr/>
          <p:nvPr/>
        </p:nvSpPr>
        <p:spPr>
          <a:xfrm>
            <a:off x="6550808" y="5293657"/>
            <a:ext cx="2269664" cy="1015663"/>
          </a:xfrm>
          <a:prstGeom prst="rect">
            <a:avLst/>
          </a:prstGeom>
        </p:spPr>
        <p:txBody>
          <a:bodyPr wrap="square">
            <a:spAutoFit/>
          </a:bodyPr>
          <a:lstStyle/>
          <a:p>
            <a:r>
              <a:rPr lang="en-US" sz="2000" dirty="0"/>
              <a:t>1st place: </a:t>
            </a:r>
            <a:r>
              <a:rPr lang="en-US" sz="2000" dirty="0" smtClean="0"/>
              <a:t>  $</a:t>
            </a:r>
            <a:r>
              <a:rPr lang="en-US" sz="2000" dirty="0"/>
              <a:t>5,000</a:t>
            </a:r>
          </a:p>
          <a:p>
            <a:r>
              <a:rPr lang="en-US" sz="2000" dirty="0"/>
              <a:t>2nd place: $3,000</a:t>
            </a:r>
          </a:p>
          <a:p>
            <a:r>
              <a:rPr lang="en-US" sz="2000" dirty="0"/>
              <a:t>3rd place: </a:t>
            </a:r>
            <a:r>
              <a:rPr lang="en-US" sz="2000" dirty="0" smtClean="0"/>
              <a:t> $</a:t>
            </a:r>
            <a:r>
              <a:rPr lang="en-US" sz="2000" dirty="0"/>
              <a:t>1,000</a:t>
            </a:r>
          </a:p>
        </p:txBody>
      </p:sp>
    </p:spTree>
    <p:extLst>
      <p:ext uri="{BB962C8B-B14F-4D97-AF65-F5344CB8AC3E}">
        <p14:creationId xmlns:p14="http://schemas.microsoft.com/office/powerpoint/2010/main" val="185319343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effectLst/>
              </a:rPr>
              <a:t>The </a:t>
            </a:r>
            <a:r>
              <a:rPr lang="en-US" dirty="0" err="1" smtClean="0">
                <a:effectLst/>
              </a:rPr>
              <a:t>LinkedUp</a:t>
            </a:r>
            <a:r>
              <a:rPr lang="en-US" dirty="0" smtClean="0">
                <a:effectLst/>
              </a:rPr>
              <a:t> </a:t>
            </a:r>
            <a:r>
              <a:rPr lang="en-US" dirty="0">
                <a:effectLst/>
              </a:rPr>
              <a:t>Challenge</a:t>
            </a:r>
            <a:endParaRPr lang="en-US" dirty="0"/>
          </a:p>
        </p:txBody>
      </p:sp>
      <p:sp>
        <p:nvSpPr>
          <p:cNvPr id="3" name="Content Placeholder 2"/>
          <p:cNvSpPr>
            <a:spLocks noGrp="1"/>
          </p:cNvSpPr>
          <p:nvPr>
            <p:ph idx="1"/>
          </p:nvPr>
        </p:nvSpPr>
        <p:spPr>
          <a:xfrm>
            <a:off x="467544" y="2348879"/>
            <a:ext cx="8064896" cy="3960441"/>
          </a:xfrm>
        </p:spPr>
        <p:txBody>
          <a:bodyPr/>
          <a:lstStyle/>
          <a:p>
            <a:r>
              <a:rPr lang="en-US" dirty="0">
                <a:hlinkClick r:id="rId3"/>
              </a:rPr>
              <a:t>http://linkedup-</a:t>
            </a:r>
            <a:r>
              <a:rPr lang="en-US" dirty="0" smtClean="0">
                <a:hlinkClick r:id="rId3"/>
              </a:rPr>
              <a:t>challenge.org</a:t>
            </a:r>
            <a:endParaRPr lang="en-US" dirty="0" smtClean="0"/>
          </a:p>
          <a:p>
            <a:endParaRPr lang="en-US" dirty="0" smtClean="0"/>
          </a:p>
          <a:p>
            <a:r>
              <a:rPr lang="en-US" dirty="0"/>
              <a:t>The </a:t>
            </a:r>
            <a:r>
              <a:rPr lang="en-US" dirty="0" err="1"/>
              <a:t>LinkedUp</a:t>
            </a:r>
            <a:r>
              <a:rPr lang="en-US" dirty="0"/>
              <a:t> Project has </a:t>
            </a:r>
            <a:r>
              <a:rPr lang="en-US" dirty="0" smtClean="0"/>
              <a:t>39,500 </a:t>
            </a:r>
            <a:r>
              <a:rPr lang="en-US" dirty="0"/>
              <a:t>EUR in prize money for the </a:t>
            </a:r>
            <a:r>
              <a:rPr lang="en-US" dirty="0" err="1"/>
              <a:t>LinkedUp</a:t>
            </a:r>
            <a:r>
              <a:rPr lang="en-US" dirty="0"/>
              <a:t> </a:t>
            </a:r>
            <a:r>
              <a:rPr lang="en-US" dirty="0" smtClean="0"/>
              <a:t>Challenge.</a:t>
            </a:r>
          </a:p>
          <a:p>
            <a:pPr lvl="1"/>
            <a:r>
              <a:rPr lang="en-US" dirty="0" smtClean="0"/>
              <a:t>Three </a:t>
            </a:r>
            <a:r>
              <a:rPr lang="en-US" dirty="0"/>
              <a:t>consecutive competitions looking for </a:t>
            </a:r>
            <a:r>
              <a:rPr lang="en-US" b="1" dirty="0"/>
              <a:t>interesting and innovative tools and applications that </a:t>
            </a:r>
            <a:r>
              <a:rPr lang="en-US" b="1" dirty="0" err="1"/>
              <a:t>analyse</a:t>
            </a:r>
            <a:r>
              <a:rPr lang="en-US" b="1" dirty="0"/>
              <a:t> and/or integrate open web </a:t>
            </a:r>
            <a:r>
              <a:rPr lang="en-US" dirty="0"/>
              <a:t>data for educational </a:t>
            </a:r>
            <a:r>
              <a:rPr lang="en-US" dirty="0" smtClean="0"/>
              <a:t>purposes</a:t>
            </a:r>
          </a:p>
          <a:p>
            <a:endParaRPr lang="en-US" dirty="0"/>
          </a:p>
          <a:p>
            <a:r>
              <a:rPr lang="en-US" dirty="0" smtClean="0"/>
              <a:t>Runs from 4 November 2013 until 14 February 2014</a:t>
            </a:r>
          </a:p>
        </p:txBody>
      </p:sp>
      <p:pic>
        <p:nvPicPr>
          <p:cNvPr id="4" name="Picture 3"/>
          <p:cNvPicPr>
            <a:picLocks noChangeAspect="1"/>
          </p:cNvPicPr>
          <p:nvPr/>
        </p:nvPicPr>
        <p:blipFill>
          <a:blip r:embed="rId4"/>
          <a:stretch>
            <a:fillRect/>
          </a:stretch>
        </p:blipFill>
        <p:spPr>
          <a:xfrm>
            <a:off x="1299468" y="1340768"/>
            <a:ext cx="2984500" cy="749300"/>
          </a:xfrm>
          <a:prstGeom prst="rect">
            <a:avLst/>
          </a:prstGeom>
        </p:spPr>
      </p:pic>
      <p:pic>
        <p:nvPicPr>
          <p:cNvPr id="5" name="Picture 4"/>
          <p:cNvPicPr>
            <a:picLocks noChangeAspect="1"/>
          </p:cNvPicPr>
          <p:nvPr/>
        </p:nvPicPr>
        <p:blipFill>
          <a:blip r:embed="rId5"/>
          <a:stretch>
            <a:fillRect/>
          </a:stretch>
        </p:blipFill>
        <p:spPr>
          <a:xfrm>
            <a:off x="5652120" y="1196752"/>
            <a:ext cx="2654300" cy="939800"/>
          </a:xfrm>
          <a:prstGeom prst="rect">
            <a:avLst/>
          </a:prstGeom>
        </p:spPr>
      </p:pic>
    </p:spTree>
    <p:extLst>
      <p:ext uri="{BB962C8B-B14F-4D97-AF65-F5344CB8AC3E}">
        <p14:creationId xmlns:p14="http://schemas.microsoft.com/office/powerpoint/2010/main" val="2749526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 to think about any project</a:t>
            </a:r>
            <a:endParaRPr lang="en-US" dirty="0"/>
          </a:p>
        </p:txBody>
      </p:sp>
      <p:sp>
        <p:nvSpPr>
          <p:cNvPr id="3" name="Content Placeholder 2"/>
          <p:cNvSpPr>
            <a:spLocks noGrp="1"/>
          </p:cNvSpPr>
          <p:nvPr>
            <p:ph idx="1"/>
          </p:nvPr>
        </p:nvSpPr>
        <p:spPr>
          <a:xfrm>
            <a:off x="467544" y="980728"/>
            <a:ext cx="8064896" cy="5328592"/>
          </a:xfrm>
        </p:spPr>
        <p:txBody>
          <a:bodyPr/>
          <a:lstStyle/>
          <a:p>
            <a:r>
              <a:rPr lang="en-US" sz="2600" dirty="0" smtClean="0"/>
              <a:t>What are you trying to do? Articulate your objectives using absolutely no jargon. Can you say it in 1-2 sentences?</a:t>
            </a:r>
          </a:p>
          <a:p>
            <a:r>
              <a:rPr lang="en-US" sz="2600" dirty="0" smtClean="0"/>
              <a:t>How is it done today, and what are the limits of current practice?</a:t>
            </a:r>
          </a:p>
          <a:p>
            <a:r>
              <a:rPr lang="en-US" sz="2600" dirty="0" smtClean="0"/>
              <a:t>Who cares? If successful, what difference will it make?</a:t>
            </a:r>
          </a:p>
          <a:p>
            <a:r>
              <a:rPr lang="en-US" sz="2600" dirty="0"/>
              <a:t>What’s new in your approach and why do you think it will be successful?</a:t>
            </a:r>
          </a:p>
          <a:p>
            <a:r>
              <a:rPr lang="en-US" sz="2600" dirty="0" smtClean="0"/>
              <a:t>What are the risks and the payoffs?</a:t>
            </a:r>
          </a:p>
          <a:p>
            <a:r>
              <a:rPr lang="en-US" sz="2600" dirty="0" smtClean="0"/>
              <a:t>How much will it cost? How long will it take? </a:t>
            </a:r>
          </a:p>
          <a:p>
            <a:r>
              <a:rPr lang="en-US" sz="2600" dirty="0" smtClean="0"/>
              <a:t>What are the midterm and final “exams” to check for success?</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Schedule of the seminars</a:t>
            </a:r>
            <a:endParaRPr lang="en-US" dirty="0"/>
          </a:p>
        </p:txBody>
      </p:sp>
      <p:sp>
        <p:nvSpPr>
          <p:cNvPr id="8" name="Rectangle 1"/>
          <p:cNvSpPr>
            <a:spLocks noChangeArrowheads="1"/>
          </p:cNvSpPr>
          <p:nvPr/>
        </p:nvSpPr>
        <p:spPr bwMode="auto">
          <a:xfrm>
            <a:off x="2620963" y="115728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 name="Content Placeholder 2"/>
          <p:cNvSpPr>
            <a:spLocks noGrp="1"/>
          </p:cNvSpPr>
          <p:nvPr>
            <p:ph idx="1"/>
          </p:nvPr>
        </p:nvSpPr>
        <p:spPr>
          <a:xfrm>
            <a:off x="539552" y="1052736"/>
            <a:ext cx="8064896" cy="5256584"/>
          </a:xfrm>
        </p:spPr>
        <p:txBody>
          <a:bodyPr/>
          <a:lstStyle/>
          <a:p>
            <a:r>
              <a:rPr lang="en-US" dirty="0"/>
              <a:t>http://</a:t>
            </a:r>
            <a:r>
              <a:rPr lang="en-US" dirty="0" err="1"/>
              <a:t>www.win.tue.nl</a:t>
            </a:r>
            <a:r>
              <a:rPr lang="en-US" dirty="0"/>
              <a:t>/~</a:t>
            </a:r>
            <a:r>
              <a:rPr lang="en-US" dirty="0" err="1"/>
              <a:t>gfletche</a:t>
            </a:r>
            <a:r>
              <a:rPr lang="en-US" dirty="0"/>
              <a:t>/courses/2id95-2013-2014/</a:t>
            </a:r>
          </a:p>
        </p:txBody>
      </p:sp>
    </p:spTree>
    <p:extLst>
      <p:ext uri="{BB962C8B-B14F-4D97-AF65-F5344CB8AC3E}">
        <p14:creationId xmlns:p14="http://schemas.microsoft.com/office/powerpoint/2010/main" val="3399612741"/>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Formalities related to MSc project </a:t>
            </a:r>
            <a:endParaRPr lang="en-US" dirty="0"/>
          </a:p>
        </p:txBody>
      </p:sp>
      <p:sp>
        <p:nvSpPr>
          <p:cNvPr id="3" name="Content Placeholder 2"/>
          <p:cNvSpPr>
            <a:spLocks noGrp="1"/>
          </p:cNvSpPr>
          <p:nvPr>
            <p:ph idx="1"/>
          </p:nvPr>
        </p:nvSpPr>
        <p:spPr/>
        <p:txBody>
          <a:bodyPr/>
          <a:lstStyle/>
          <a:p>
            <a:r>
              <a:rPr lang="en-US" dirty="0" smtClean="0"/>
              <a:t>Please carefully read:</a:t>
            </a:r>
          </a:p>
          <a:p>
            <a:pPr lvl="1"/>
            <a:r>
              <a:rPr lang="en-US" dirty="0"/>
              <a:t>http://w3.win.tue.nl/en/programs/</a:t>
            </a:r>
            <a:r>
              <a:rPr lang="en-US" dirty="0" err="1"/>
              <a:t>graduate_school</a:t>
            </a:r>
            <a:r>
              <a:rPr lang="en-US" dirty="0"/>
              <a:t>/</a:t>
            </a:r>
            <a:r>
              <a:rPr lang="en-US" dirty="0" err="1"/>
              <a:t>students_computer_science</a:t>
            </a:r>
            <a:r>
              <a:rPr lang="en-US" dirty="0"/>
              <a:t>/</a:t>
            </a:r>
          </a:p>
        </p:txBody>
      </p:sp>
    </p:spTree>
    <p:extLst>
      <p:ext uri="{BB962C8B-B14F-4D97-AF65-F5344CB8AC3E}">
        <p14:creationId xmlns:p14="http://schemas.microsoft.com/office/powerpoint/2010/main" val="29106660"/>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1234" name="Rectangle 2"/>
          <p:cNvSpPr>
            <a:spLocks noGrp="1" noChangeArrowheads="1"/>
          </p:cNvSpPr>
          <p:nvPr>
            <p:ph type="title"/>
          </p:nvPr>
        </p:nvSpPr>
        <p:spPr/>
        <p:txBody>
          <a:bodyPr/>
          <a:lstStyle/>
          <a:p>
            <a:pPr eaLnBrk="1" hangingPunct="1">
              <a:defRPr/>
            </a:pPr>
            <a:r>
              <a:rPr lang="en-US" smtClean="0"/>
              <a:t>Outline</a:t>
            </a:r>
          </a:p>
        </p:txBody>
      </p:sp>
      <p:sp>
        <p:nvSpPr>
          <p:cNvPr id="3078" name="Rectangle 3"/>
          <p:cNvSpPr>
            <a:spLocks noGrp="1" noChangeArrowheads="1"/>
          </p:cNvSpPr>
          <p:nvPr>
            <p:ph type="body" idx="1"/>
          </p:nvPr>
        </p:nvSpPr>
        <p:spPr>
          <a:xfrm>
            <a:off x="468313" y="1052513"/>
            <a:ext cx="8218487" cy="5327650"/>
          </a:xfrm>
        </p:spPr>
        <p:txBody>
          <a:bodyPr/>
          <a:lstStyle/>
          <a:p>
            <a:pPr eaLnBrk="1" hangingPunct="1">
              <a:buFont typeface="Wingdings" pitchFamily="2" charset="2"/>
              <a:buNone/>
            </a:pPr>
            <a:r>
              <a:rPr lang="en-US" sz="2800" dirty="0" smtClean="0">
                <a:solidFill>
                  <a:srgbClr val="990000"/>
                </a:solidFill>
                <a:latin typeface="Book Antiqua" pitchFamily="18" charset="0"/>
              </a:rPr>
              <a:t>1</a:t>
            </a:r>
            <a:r>
              <a:rPr lang="en-US" sz="2800" baseline="30000" dirty="0" smtClean="0">
                <a:solidFill>
                  <a:srgbClr val="990000"/>
                </a:solidFill>
                <a:latin typeface="Book Antiqua" pitchFamily="18" charset="0"/>
              </a:rPr>
              <a:t>st</a:t>
            </a:r>
            <a:r>
              <a:rPr lang="en-US" sz="2800" dirty="0" smtClean="0">
                <a:solidFill>
                  <a:srgbClr val="990000"/>
                </a:solidFill>
                <a:latin typeface="Book Antiqua" pitchFamily="18" charset="0"/>
              </a:rPr>
              <a:t> hour</a:t>
            </a:r>
          </a:p>
          <a:p>
            <a:pPr eaLnBrk="1" hangingPunct="1"/>
            <a:r>
              <a:rPr lang="en-US" sz="2800" dirty="0" smtClean="0">
                <a:latin typeface="Book Antiqua" pitchFamily="18" charset="0"/>
              </a:rPr>
              <a:t>2ID95 Organization and Goal</a:t>
            </a:r>
          </a:p>
          <a:p>
            <a:pPr eaLnBrk="1" hangingPunct="1"/>
            <a:r>
              <a:rPr lang="en-US" sz="2800" dirty="0" smtClean="0">
                <a:latin typeface="Book Antiqua" pitchFamily="18" charset="0"/>
              </a:rPr>
              <a:t>What is expected from you</a:t>
            </a:r>
          </a:p>
          <a:p>
            <a:pPr eaLnBrk="1" hangingPunct="1"/>
            <a:r>
              <a:rPr lang="en-US" sz="2800" dirty="0" smtClean="0">
                <a:latin typeface="Book Antiqua" pitchFamily="18" charset="0"/>
              </a:rPr>
              <a:t>Specific topics to be covered</a:t>
            </a:r>
          </a:p>
          <a:p>
            <a:pPr eaLnBrk="1" hangingPunct="1"/>
            <a:r>
              <a:rPr lang="en-US" sz="2800" dirty="0" smtClean="0">
                <a:latin typeface="Book Antiqua" pitchFamily="18" charset="0"/>
              </a:rPr>
              <a:t>Further steps</a:t>
            </a:r>
          </a:p>
          <a:p>
            <a:pPr eaLnBrk="1" hangingPunct="1"/>
            <a:r>
              <a:rPr lang="en-US" sz="2800" dirty="0" smtClean="0">
                <a:latin typeface="Book Antiqua" pitchFamily="18" charset="0"/>
              </a:rPr>
              <a:t>Discussion</a:t>
            </a:r>
          </a:p>
          <a:p>
            <a:pPr eaLnBrk="1" hangingPunct="1">
              <a:buFont typeface="Wingdings" pitchFamily="2" charset="2"/>
              <a:buNone/>
            </a:pPr>
            <a:r>
              <a:rPr lang="en-US" sz="2800" dirty="0" smtClean="0">
                <a:solidFill>
                  <a:srgbClr val="990000"/>
                </a:solidFill>
                <a:latin typeface="Book Antiqua" pitchFamily="18" charset="0"/>
              </a:rPr>
              <a:t>2</a:t>
            </a:r>
            <a:r>
              <a:rPr lang="en-US" sz="2800" baseline="30000" dirty="0" smtClean="0">
                <a:solidFill>
                  <a:srgbClr val="990000"/>
                </a:solidFill>
                <a:latin typeface="Book Antiqua" pitchFamily="18" charset="0"/>
              </a:rPr>
              <a:t>nd</a:t>
            </a:r>
            <a:r>
              <a:rPr lang="en-US" sz="2800" dirty="0" smtClean="0">
                <a:solidFill>
                  <a:srgbClr val="990000"/>
                </a:solidFill>
                <a:latin typeface="Book Antiqua" pitchFamily="18" charset="0"/>
              </a:rPr>
              <a:t> hour</a:t>
            </a:r>
          </a:p>
          <a:p>
            <a:pPr eaLnBrk="1" hangingPunct="1"/>
            <a:r>
              <a:rPr lang="en-US" sz="2800" dirty="0" err="1" smtClean="0">
                <a:latin typeface="Book Antiqua" pitchFamily="18" charset="0"/>
              </a:rPr>
              <a:t>CoDaK</a:t>
            </a:r>
            <a:r>
              <a:rPr lang="en-US" sz="2800" dirty="0" smtClean="0">
                <a:latin typeface="Book Antiqua" pitchFamily="18" charset="0"/>
              </a:rPr>
              <a:t> project (</a:t>
            </a:r>
            <a:r>
              <a:rPr lang="pt-BR" sz="2800" dirty="0" err="1" smtClean="0">
                <a:latin typeface="Book Antiqua" pitchFamily="18" charset="0"/>
              </a:rPr>
              <a:t>Evgeny</a:t>
            </a:r>
            <a:r>
              <a:rPr lang="pt-BR" sz="2800" dirty="0" smtClean="0">
                <a:latin typeface="Book Antiqua" pitchFamily="18" charset="0"/>
              </a:rPr>
              <a:t> </a:t>
            </a:r>
            <a:r>
              <a:rPr lang="pt-BR" sz="2800" dirty="0" err="1" smtClean="0">
                <a:latin typeface="Book Antiqua" pitchFamily="18" charset="0"/>
              </a:rPr>
              <a:t>Knutov</a:t>
            </a:r>
            <a:r>
              <a:rPr lang="en-US" sz="2800" dirty="0" smtClean="0">
                <a:latin typeface="Book Antiqua" pitchFamily="18" charset="0"/>
              </a:rPr>
              <a:t>)</a:t>
            </a:r>
            <a:endParaRPr lang="en-US" sz="2800" dirty="0">
              <a:latin typeface="Book Antiqua" pitchFamily="18" charset="0"/>
            </a:endParaRPr>
          </a:p>
          <a:p>
            <a:pPr eaLnBrk="1" hangingPunct="1">
              <a:buFont typeface="Wingdings" pitchFamily="2" charset="2"/>
              <a:buNone/>
            </a:pPr>
            <a:endParaRPr lang="en-US" sz="2800" dirty="0" smtClean="0">
              <a:solidFill>
                <a:srgbClr val="990000"/>
              </a:solidFill>
              <a:latin typeface="Book Antiqua" pitchFamily="18" charset="0"/>
            </a:endParaRPr>
          </a:p>
        </p:txBody>
      </p:sp>
    </p:spTree>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to write a good thesis</a:t>
            </a:r>
            <a:endParaRPr lang="en-US" dirty="0"/>
          </a:p>
        </p:txBody>
      </p:sp>
      <p:sp>
        <p:nvSpPr>
          <p:cNvPr id="3" name="Content Placeholder 2"/>
          <p:cNvSpPr>
            <a:spLocks noGrp="1"/>
          </p:cNvSpPr>
          <p:nvPr>
            <p:ph idx="1"/>
          </p:nvPr>
        </p:nvSpPr>
        <p:spPr/>
        <p:txBody>
          <a:bodyPr/>
          <a:lstStyle/>
          <a:p>
            <a:r>
              <a:rPr lang="en-US" dirty="0" smtClean="0"/>
              <a:t>Later in the seminar</a:t>
            </a:r>
            <a:endParaRPr lang="en-US" dirty="0"/>
          </a:p>
        </p:txBody>
      </p:sp>
    </p:spTree>
    <p:extLst>
      <p:ext uri="{BB962C8B-B14F-4D97-AF65-F5344CB8AC3E}">
        <p14:creationId xmlns:p14="http://schemas.microsoft.com/office/powerpoint/2010/main" val="200296395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10818" name="Rectangle 2"/>
          <p:cNvSpPr>
            <a:spLocks noGrp="1" noChangeArrowheads="1"/>
          </p:cNvSpPr>
          <p:nvPr>
            <p:ph type="title"/>
          </p:nvPr>
        </p:nvSpPr>
        <p:spPr/>
        <p:txBody>
          <a:bodyPr/>
          <a:lstStyle/>
          <a:p>
            <a:pPr eaLnBrk="1" hangingPunct="1">
              <a:defRPr/>
            </a:pPr>
            <a:r>
              <a:rPr lang="en-US" sz="2800" smtClean="0"/>
              <a:t>Your questions please</a:t>
            </a:r>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02626" name="Rectangle 2"/>
          <p:cNvSpPr>
            <a:spLocks noGrp="1" noChangeArrowheads="1"/>
          </p:cNvSpPr>
          <p:nvPr>
            <p:ph type="title"/>
          </p:nvPr>
        </p:nvSpPr>
        <p:spPr/>
        <p:txBody>
          <a:bodyPr/>
          <a:lstStyle/>
          <a:p>
            <a:pPr eaLnBrk="1" hangingPunct="1">
              <a:defRPr/>
            </a:pPr>
            <a:r>
              <a:rPr lang="en-US" smtClean="0"/>
              <a:t>Organization</a:t>
            </a:r>
          </a:p>
        </p:txBody>
      </p:sp>
      <p:sp>
        <p:nvSpPr>
          <p:cNvPr id="2202627" name="Rectangle 3"/>
          <p:cNvSpPr>
            <a:spLocks noGrp="1" noChangeArrowheads="1"/>
          </p:cNvSpPr>
          <p:nvPr>
            <p:ph type="body" idx="1"/>
          </p:nvPr>
        </p:nvSpPr>
        <p:spPr>
          <a:xfrm>
            <a:off x="468313" y="1052513"/>
            <a:ext cx="8218487" cy="5327650"/>
          </a:xfrm>
        </p:spPr>
        <p:txBody>
          <a:bodyPr/>
          <a:lstStyle/>
          <a:p>
            <a:pPr eaLnBrk="1" hangingPunct="1">
              <a:lnSpc>
                <a:spcPct val="90000"/>
              </a:lnSpc>
              <a:defRPr/>
            </a:pPr>
            <a:r>
              <a:rPr lang="en-US" dirty="0" smtClean="0">
                <a:latin typeface="+mj-lt"/>
              </a:rPr>
              <a:t>Web Engineering Group, </a:t>
            </a:r>
          </a:p>
          <a:p>
            <a:pPr lvl="1" eaLnBrk="1" hangingPunct="1">
              <a:lnSpc>
                <a:spcPct val="90000"/>
              </a:lnSpc>
              <a:defRPr/>
            </a:pPr>
            <a:r>
              <a:rPr lang="en-US" sz="1800" u="sng" dirty="0" smtClean="0">
                <a:latin typeface="+mj-lt"/>
              </a:rPr>
              <a:t>Dr. George Fletcher</a:t>
            </a:r>
            <a:r>
              <a:rPr lang="en-US" sz="1800" dirty="0" smtClean="0">
                <a:latin typeface="+mj-lt"/>
              </a:rPr>
              <a:t> (MF7.063)</a:t>
            </a:r>
          </a:p>
          <a:p>
            <a:pPr lvl="1" eaLnBrk="1" hangingPunct="1">
              <a:lnSpc>
                <a:spcPct val="90000"/>
              </a:lnSpc>
              <a:defRPr/>
            </a:pPr>
            <a:r>
              <a:rPr lang="en-US" sz="1800" u="sng" dirty="0" smtClean="0">
                <a:latin typeface="+mj-lt"/>
              </a:rPr>
              <a:t>Dr. Mykola Pechenizkiy</a:t>
            </a:r>
            <a:r>
              <a:rPr lang="en-US" sz="1800" dirty="0" smtClean="0">
                <a:latin typeface="+mj-lt"/>
              </a:rPr>
              <a:t> </a:t>
            </a:r>
            <a:r>
              <a:rPr lang="en-US" sz="1800" dirty="0" smtClean="0">
                <a:solidFill>
                  <a:schemeClr val="accent2"/>
                </a:solidFill>
                <a:latin typeface="+mj-lt"/>
                <a:cs typeface="+mn-cs"/>
              </a:rPr>
              <a:t>(MF7.099) </a:t>
            </a:r>
          </a:p>
          <a:p>
            <a:pPr lvl="1" eaLnBrk="1" hangingPunct="1">
              <a:lnSpc>
                <a:spcPct val="90000"/>
              </a:lnSpc>
              <a:defRPr/>
            </a:pPr>
            <a:r>
              <a:rPr lang="en-US" sz="1800" dirty="0"/>
              <a:t>Prof. Paul De Bra </a:t>
            </a:r>
            <a:r>
              <a:rPr lang="en-US" sz="1800" dirty="0" smtClean="0"/>
              <a:t>(MF7.100)</a:t>
            </a:r>
          </a:p>
          <a:p>
            <a:pPr lvl="1" eaLnBrk="1" hangingPunct="1">
              <a:lnSpc>
                <a:spcPct val="90000"/>
              </a:lnSpc>
              <a:defRPr/>
            </a:pPr>
            <a:r>
              <a:rPr lang="en-US" sz="1800" dirty="0" smtClean="0">
                <a:latin typeface="+mj-lt"/>
              </a:rPr>
              <a:t>Dr. Natasha Stash (MF 7.118)</a:t>
            </a:r>
          </a:p>
          <a:p>
            <a:pPr lvl="1" eaLnBrk="1" hangingPunct="1">
              <a:lnSpc>
                <a:spcPct val="90000"/>
              </a:lnSpc>
              <a:defRPr/>
            </a:pPr>
            <a:r>
              <a:rPr lang="en-US" sz="1800" dirty="0" smtClean="0">
                <a:latin typeface="+mj-lt"/>
              </a:rPr>
              <a:t>Dr. Joaquin </a:t>
            </a:r>
            <a:r>
              <a:rPr lang="en-US" sz="1800" dirty="0" err="1" smtClean="0">
                <a:latin typeface="+mj-lt"/>
              </a:rPr>
              <a:t>Vanschoren</a:t>
            </a:r>
            <a:endParaRPr lang="en-US" sz="1800" dirty="0" smtClean="0">
              <a:latin typeface="+mj-lt"/>
            </a:endParaRPr>
          </a:p>
          <a:p>
            <a:pPr eaLnBrk="1" hangingPunct="1">
              <a:lnSpc>
                <a:spcPct val="90000"/>
              </a:lnSpc>
              <a:defRPr/>
            </a:pPr>
            <a:endParaRPr lang="en-US" sz="2200" dirty="0">
              <a:latin typeface="+mj-lt"/>
            </a:endParaRPr>
          </a:p>
          <a:p>
            <a:pPr eaLnBrk="1" hangingPunct="1">
              <a:lnSpc>
                <a:spcPct val="90000"/>
              </a:lnSpc>
              <a:defRPr/>
            </a:pPr>
            <a:r>
              <a:rPr lang="en-US" sz="2200" dirty="0">
                <a:latin typeface="+mj-lt"/>
              </a:rPr>
              <a:t>The </a:t>
            </a:r>
            <a:r>
              <a:rPr lang="en-US" sz="2200" b="1" dirty="0">
                <a:latin typeface="+mj-lt"/>
              </a:rPr>
              <a:t>primary goal </a:t>
            </a:r>
            <a:r>
              <a:rPr lang="en-US" sz="2200" dirty="0">
                <a:latin typeface="+mj-lt"/>
              </a:rPr>
              <a:t>of the seminar is to help students prepare for the MSc graduation </a:t>
            </a:r>
            <a:r>
              <a:rPr lang="en-US" sz="2200" dirty="0" smtClean="0">
                <a:latin typeface="+mj-lt"/>
              </a:rPr>
              <a:t>project</a:t>
            </a:r>
          </a:p>
          <a:p>
            <a:pPr eaLnBrk="1" hangingPunct="1">
              <a:lnSpc>
                <a:spcPct val="90000"/>
              </a:lnSpc>
              <a:defRPr/>
            </a:pPr>
            <a:endParaRPr lang="en-US" sz="2200" dirty="0">
              <a:latin typeface="+mj-lt"/>
            </a:endParaRPr>
          </a:p>
          <a:p>
            <a:pPr eaLnBrk="1" hangingPunct="1">
              <a:lnSpc>
                <a:spcPct val="90000"/>
              </a:lnSpc>
              <a:defRPr/>
            </a:pPr>
            <a:r>
              <a:rPr lang="en-US" sz="2200" b="1" dirty="0" smtClean="0">
                <a:latin typeface="+mj-lt"/>
              </a:rPr>
              <a:t>Areas of study</a:t>
            </a:r>
            <a:r>
              <a:rPr lang="en-US" sz="2200" dirty="0">
                <a:latin typeface="+mj-lt"/>
              </a:rPr>
              <a:t>: data mining, information retrieval, adaptive systems, data management systems, and recommender systems</a:t>
            </a:r>
            <a:endParaRPr lang="en-US" sz="2200" dirty="0" smtClean="0">
              <a:latin typeface="+mj-lt"/>
            </a:endParaRPr>
          </a:p>
        </p:txBody>
      </p:sp>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02626" name="Rectangle 2"/>
          <p:cNvSpPr>
            <a:spLocks noGrp="1" noChangeArrowheads="1"/>
          </p:cNvSpPr>
          <p:nvPr>
            <p:ph type="title"/>
          </p:nvPr>
        </p:nvSpPr>
        <p:spPr/>
        <p:txBody>
          <a:bodyPr/>
          <a:lstStyle/>
          <a:p>
            <a:pPr eaLnBrk="1" hangingPunct="1">
              <a:defRPr/>
            </a:pPr>
            <a:r>
              <a:rPr lang="en-US" smtClean="0"/>
              <a:t>Organization</a:t>
            </a:r>
          </a:p>
        </p:txBody>
      </p:sp>
      <p:sp>
        <p:nvSpPr>
          <p:cNvPr id="2202627" name="Rectangle 3"/>
          <p:cNvSpPr>
            <a:spLocks noGrp="1" noChangeArrowheads="1"/>
          </p:cNvSpPr>
          <p:nvPr>
            <p:ph type="body" idx="1"/>
          </p:nvPr>
        </p:nvSpPr>
        <p:spPr>
          <a:xfrm>
            <a:off x="468313" y="1052513"/>
            <a:ext cx="8218487" cy="5327650"/>
          </a:xfrm>
        </p:spPr>
        <p:txBody>
          <a:bodyPr/>
          <a:lstStyle/>
          <a:p>
            <a:pPr eaLnBrk="1" hangingPunct="1">
              <a:lnSpc>
                <a:spcPct val="90000"/>
              </a:lnSpc>
              <a:defRPr/>
            </a:pPr>
            <a:r>
              <a:rPr lang="en-US" dirty="0">
                <a:latin typeface="+mj-lt"/>
              </a:rPr>
              <a:t>C</a:t>
            </a:r>
            <a:r>
              <a:rPr lang="en-US" dirty="0" smtClean="0">
                <a:latin typeface="+mj-lt"/>
              </a:rPr>
              <a:t>ontent and style can be different every year (depends on you, i.e., the participants)</a:t>
            </a:r>
          </a:p>
          <a:p>
            <a:pPr eaLnBrk="1" hangingPunct="1">
              <a:lnSpc>
                <a:spcPct val="90000"/>
              </a:lnSpc>
              <a:defRPr/>
            </a:pPr>
            <a:r>
              <a:rPr lang="en-US" dirty="0" smtClean="0">
                <a:latin typeface="+mj-lt"/>
              </a:rPr>
              <a:t>Seminars: </a:t>
            </a:r>
          </a:p>
          <a:p>
            <a:pPr lvl="1" eaLnBrk="1" hangingPunct="1">
              <a:lnSpc>
                <a:spcPct val="90000"/>
              </a:lnSpc>
              <a:defRPr/>
            </a:pPr>
            <a:r>
              <a:rPr lang="en-US" dirty="0" smtClean="0">
                <a:latin typeface="+mj-lt"/>
              </a:rPr>
              <a:t>2 intro weeks (topics) + 1 midterm + 1 final presentation</a:t>
            </a:r>
          </a:p>
          <a:p>
            <a:pPr lvl="1" eaLnBrk="1" hangingPunct="1">
              <a:lnSpc>
                <a:spcPct val="90000"/>
              </a:lnSpc>
              <a:defRPr/>
            </a:pPr>
            <a:r>
              <a:rPr lang="en-US" sz="1800" dirty="0" smtClean="0">
                <a:latin typeface="+mj-lt"/>
              </a:rPr>
              <a:t>(Active) participation is mandatory! </a:t>
            </a:r>
          </a:p>
          <a:p>
            <a:pPr lvl="1" eaLnBrk="1" hangingPunct="1">
              <a:lnSpc>
                <a:spcPct val="90000"/>
              </a:lnSpc>
              <a:defRPr/>
            </a:pPr>
            <a:r>
              <a:rPr lang="en-US" sz="1800" dirty="0" smtClean="0">
                <a:latin typeface="+mj-lt"/>
              </a:rPr>
              <a:t>You can miss only one seminar and only for a good reason</a:t>
            </a:r>
            <a:endParaRPr lang="en-US" sz="1800" dirty="0" smtClean="0">
              <a:latin typeface="+mj-lt"/>
              <a:hlinkClick r:id="rId3"/>
            </a:endParaRPr>
          </a:p>
          <a:p>
            <a:pPr eaLnBrk="1" hangingPunct="1">
              <a:lnSpc>
                <a:spcPct val="90000"/>
              </a:lnSpc>
              <a:defRPr/>
            </a:pPr>
            <a:r>
              <a:rPr lang="en-US" dirty="0" smtClean="0">
                <a:latin typeface="+mj-lt"/>
              </a:rPr>
              <a:t>All materials and communication – via </a:t>
            </a:r>
            <a:r>
              <a:rPr lang="en-US" dirty="0" smtClean="0">
                <a:latin typeface="+mj-lt"/>
                <a:hlinkClick r:id="rId4"/>
              </a:rPr>
              <a:t>2ID95.Teachers@gmail.com</a:t>
            </a:r>
            <a:r>
              <a:rPr lang="en-US" dirty="0" smtClean="0">
                <a:latin typeface="+mj-lt"/>
              </a:rPr>
              <a:t> </a:t>
            </a:r>
          </a:p>
        </p:txBody>
      </p:sp>
    </p:spTree>
    <p:extLst>
      <p:ext uri="{BB962C8B-B14F-4D97-AF65-F5344CB8AC3E}">
        <p14:creationId xmlns:p14="http://schemas.microsoft.com/office/powerpoint/2010/main" val="2120904951"/>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04674" name="Rectangle 2"/>
          <p:cNvSpPr>
            <a:spLocks noGrp="1" noChangeArrowheads="1"/>
          </p:cNvSpPr>
          <p:nvPr>
            <p:ph type="title"/>
          </p:nvPr>
        </p:nvSpPr>
        <p:spPr/>
        <p:txBody>
          <a:bodyPr/>
          <a:lstStyle/>
          <a:p>
            <a:pPr eaLnBrk="1" hangingPunct="1">
              <a:defRPr/>
            </a:pPr>
            <a:r>
              <a:rPr lang="en-US" dirty="0" smtClean="0"/>
              <a:t>Our ultimate goal is</a:t>
            </a:r>
          </a:p>
        </p:txBody>
      </p:sp>
      <p:sp>
        <p:nvSpPr>
          <p:cNvPr id="6150" name="Rectangle 3"/>
          <p:cNvSpPr>
            <a:spLocks noGrp="1" noChangeArrowheads="1"/>
          </p:cNvSpPr>
          <p:nvPr>
            <p:ph type="body" idx="1"/>
          </p:nvPr>
        </p:nvSpPr>
        <p:spPr>
          <a:xfrm>
            <a:off x="468313" y="1052736"/>
            <a:ext cx="8218487" cy="4752975"/>
          </a:xfrm>
        </p:spPr>
        <p:txBody>
          <a:bodyPr/>
          <a:lstStyle/>
          <a:p>
            <a:pPr eaLnBrk="1" hangingPunct="1">
              <a:lnSpc>
                <a:spcPct val="90000"/>
              </a:lnSpc>
            </a:pPr>
            <a:r>
              <a:rPr lang="en-US" sz="3200" dirty="0" smtClean="0">
                <a:solidFill>
                  <a:srgbClr val="990000"/>
                </a:solidFill>
                <a:latin typeface="Book Antiqua" pitchFamily="18" charset="0"/>
              </a:rPr>
              <a:t>To help you to be better prepared for your master project assignment.</a:t>
            </a:r>
          </a:p>
          <a:p>
            <a:pPr eaLnBrk="1" hangingPunct="1">
              <a:lnSpc>
                <a:spcPct val="90000"/>
              </a:lnSpc>
            </a:pPr>
            <a:endParaRPr lang="en-US" sz="2000" dirty="0" smtClean="0">
              <a:solidFill>
                <a:srgbClr val="990000"/>
              </a:solidFill>
              <a:latin typeface="Book Antiqua" pitchFamily="18" charset="0"/>
            </a:endParaRPr>
          </a:p>
          <a:p>
            <a:pPr eaLnBrk="1" hangingPunct="1">
              <a:lnSpc>
                <a:spcPct val="90000"/>
              </a:lnSpc>
            </a:pPr>
            <a:r>
              <a:rPr lang="en-US" sz="2800" dirty="0" smtClean="0">
                <a:latin typeface="Book Antiqua" pitchFamily="18" charset="0"/>
              </a:rPr>
              <a:t>If you already have an idea what your master project will be about and have preliminary agreements with someone from WE group and/or company - please let us know </a:t>
            </a:r>
            <a:r>
              <a:rPr lang="en-US" sz="2800" dirty="0" err="1" smtClean="0">
                <a:latin typeface="Book Antiqua" pitchFamily="18" charset="0"/>
              </a:rPr>
              <a:t>asap</a:t>
            </a:r>
            <a:r>
              <a:rPr lang="en-US" sz="2800" dirty="0" smtClean="0">
                <a:latin typeface="Book Antiqua" pitchFamily="18" charset="0"/>
              </a:rPr>
              <a:t> and we will try to tailor the assignments to your needs.</a:t>
            </a:r>
          </a:p>
          <a:p>
            <a:pPr eaLnBrk="1" hangingPunct="1">
              <a:lnSpc>
                <a:spcPct val="90000"/>
              </a:lnSpc>
            </a:pPr>
            <a:endParaRPr lang="en-US" sz="1600" dirty="0" smtClean="0">
              <a:latin typeface="Book Antiqua" pitchFamily="18" charset="0"/>
            </a:endParaRPr>
          </a:p>
          <a:p>
            <a:pPr eaLnBrk="1" hangingPunct="1">
              <a:lnSpc>
                <a:spcPct val="90000"/>
              </a:lnSpc>
            </a:pPr>
            <a:r>
              <a:rPr lang="en-US" sz="2800" dirty="0" smtClean="0">
                <a:latin typeface="Book Antiqua" pitchFamily="18" charset="0"/>
              </a:rPr>
              <a:t>During the intro seminars we will cover ~12 different topics with at least one project assignment suggestion per topic</a:t>
            </a:r>
          </a:p>
        </p:txBody>
      </p:sp>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00578" name="Rectangle 2"/>
          <p:cNvSpPr>
            <a:spLocks noGrp="1" noChangeArrowheads="1"/>
          </p:cNvSpPr>
          <p:nvPr>
            <p:ph type="title"/>
          </p:nvPr>
        </p:nvSpPr>
        <p:spPr>
          <a:xfrm>
            <a:off x="1258888" y="214313"/>
            <a:ext cx="7427912" cy="622300"/>
          </a:xfrm>
        </p:spPr>
        <p:txBody>
          <a:bodyPr/>
          <a:lstStyle/>
          <a:p>
            <a:pPr eaLnBrk="1" hangingPunct="1">
              <a:defRPr/>
            </a:pPr>
            <a:r>
              <a:rPr lang="en-US" dirty="0" smtClean="0"/>
              <a:t>Questions for you</a:t>
            </a:r>
          </a:p>
        </p:txBody>
      </p:sp>
      <p:sp>
        <p:nvSpPr>
          <p:cNvPr id="12294" name="Rectangle 3"/>
          <p:cNvSpPr>
            <a:spLocks noGrp="1" noChangeArrowheads="1"/>
          </p:cNvSpPr>
          <p:nvPr>
            <p:ph type="body" idx="1"/>
          </p:nvPr>
        </p:nvSpPr>
        <p:spPr>
          <a:xfrm>
            <a:off x="468313" y="981075"/>
            <a:ext cx="8218487" cy="5327650"/>
          </a:xfrm>
        </p:spPr>
        <p:txBody>
          <a:bodyPr/>
          <a:lstStyle/>
          <a:p>
            <a:pPr eaLnBrk="1" hangingPunct="1">
              <a:lnSpc>
                <a:spcPct val="90000"/>
              </a:lnSpc>
            </a:pPr>
            <a:r>
              <a:rPr lang="en-US" sz="2800" dirty="0" smtClean="0">
                <a:latin typeface="Book Antiqua" pitchFamily="18" charset="0"/>
              </a:rPr>
              <a:t>Do you have a (course and/or masters) project already discussed with someone from WE and/or a company?</a:t>
            </a:r>
          </a:p>
          <a:p>
            <a:pPr eaLnBrk="1" hangingPunct="1">
              <a:lnSpc>
                <a:spcPct val="90000"/>
              </a:lnSpc>
            </a:pPr>
            <a:r>
              <a:rPr lang="en-US" sz="2800" dirty="0" smtClean="0">
                <a:latin typeface="Book Antiqua" pitchFamily="18" charset="0"/>
              </a:rPr>
              <a:t>Do you know what kind of project you would prefer? </a:t>
            </a:r>
          </a:p>
          <a:p>
            <a:pPr lvl="1" eaLnBrk="1" hangingPunct="1">
              <a:lnSpc>
                <a:spcPct val="90000"/>
              </a:lnSpc>
            </a:pPr>
            <a:r>
              <a:rPr lang="en-US" sz="2400" dirty="0" smtClean="0">
                <a:latin typeface="Book Antiqua" pitchFamily="18" charset="0"/>
              </a:rPr>
              <a:t>a framework, an architecture, methodology, a theory, something new or a technology transfer, a case study, a field study, theoretical vs. practical, how big the research component will be)</a:t>
            </a:r>
          </a:p>
          <a:p>
            <a:pPr eaLnBrk="1" hangingPunct="1">
              <a:lnSpc>
                <a:spcPct val="90000"/>
              </a:lnSpc>
            </a:pPr>
            <a:r>
              <a:rPr lang="en-US" sz="2800" dirty="0" smtClean="0">
                <a:latin typeface="Book Antiqua" pitchFamily="18" charset="0"/>
              </a:rPr>
              <a:t>When do you plan to start your graduation project?</a:t>
            </a:r>
          </a:p>
          <a:p>
            <a:pPr eaLnBrk="1" hangingPunct="1">
              <a:lnSpc>
                <a:spcPct val="90000"/>
              </a:lnSpc>
            </a:pPr>
            <a:r>
              <a:rPr lang="en-US" sz="2800" dirty="0" smtClean="0">
                <a:latin typeface="Book Antiqua" pitchFamily="18" charset="0"/>
              </a:rPr>
              <a:t>What WE courses you have passed or are taking this semester</a:t>
            </a:r>
          </a:p>
          <a:p>
            <a:pPr eaLnBrk="1" hangingPunct="1">
              <a:lnSpc>
                <a:spcPct val="90000"/>
              </a:lnSpc>
            </a:pPr>
            <a:endParaRPr lang="en-US" dirty="0" smtClean="0">
              <a:latin typeface="Book Antiqua" pitchFamily="18" charset="0"/>
            </a:endParaRPr>
          </a:p>
        </p:txBody>
      </p:sp>
    </p:spTree>
    <p:extLst>
      <p:ext uri="{BB962C8B-B14F-4D97-AF65-F5344CB8AC3E}">
        <p14:creationId xmlns:p14="http://schemas.microsoft.com/office/powerpoint/2010/main" val="1929526947"/>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94434" name="Rectangle 2"/>
          <p:cNvSpPr>
            <a:spLocks noGrp="1" noChangeArrowheads="1"/>
          </p:cNvSpPr>
          <p:nvPr>
            <p:ph type="title"/>
          </p:nvPr>
        </p:nvSpPr>
        <p:spPr/>
        <p:txBody>
          <a:bodyPr/>
          <a:lstStyle/>
          <a:p>
            <a:pPr eaLnBrk="1" hangingPunct="1">
              <a:defRPr/>
            </a:pPr>
            <a:r>
              <a:rPr lang="en-US" dirty="0" smtClean="0"/>
              <a:t>How will we try to achieve this?</a:t>
            </a:r>
          </a:p>
        </p:txBody>
      </p:sp>
      <p:sp>
        <p:nvSpPr>
          <p:cNvPr id="5126" name="Rectangle 3"/>
          <p:cNvSpPr>
            <a:spLocks noGrp="1" noChangeArrowheads="1"/>
          </p:cNvSpPr>
          <p:nvPr>
            <p:ph type="body" idx="1"/>
          </p:nvPr>
        </p:nvSpPr>
        <p:spPr>
          <a:xfrm>
            <a:off x="468313" y="981075"/>
            <a:ext cx="8218487" cy="5256213"/>
          </a:xfrm>
        </p:spPr>
        <p:txBody>
          <a:bodyPr/>
          <a:lstStyle/>
          <a:p>
            <a:pPr marL="0" indent="0" eaLnBrk="1" hangingPunct="1">
              <a:buNone/>
            </a:pPr>
            <a:r>
              <a:rPr lang="en-US" dirty="0" smtClean="0">
                <a:latin typeface="Book Antiqua" pitchFamily="18" charset="0"/>
              </a:rPr>
              <a:t>providing an overview of the several research directions in which WE group has expertise and helping you in:</a:t>
            </a:r>
          </a:p>
          <a:p>
            <a:pPr eaLnBrk="1" hangingPunct="1"/>
            <a:r>
              <a:rPr lang="en-US" dirty="0" smtClean="0">
                <a:latin typeface="Book Antiqua" pitchFamily="18" charset="0"/>
              </a:rPr>
              <a:t>finding out what the current state-of-the-art in a particular areas is </a:t>
            </a:r>
          </a:p>
          <a:p>
            <a:pPr eaLnBrk="1" hangingPunct="1"/>
            <a:r>
              <a:rPr lang="en-US" dirty="0" smtClean="0">
                <a:latin typeface="Book Antiqua" pitchFamily="18" charset="0"/>
              </a:rPr>
              <a:t>finding or identifying potential research problems</a:t>
            </a:r>
          </a:p>
          <a:p>
            <a:pPr lvl="1" eaLnBrk="1" hangingPunct="1"/>
            <a:r>
              <a:rPr lang="en-US" dirty="0" smtClean="0">
                <a:latin typeface="Book Antiqua" pitchFamily="18" charset="0"/>
              </a:rPr>
              <a:t>what is worth to be researched?</a:t>
            </a:r>
          </a:p>
          <a:p>
            <a:pPr eaLnBrk="1" hangingPunct="1"/>
            <a:r>
              <a:rPr lang="en-US" dirty="0" smtClean="0">
                <a:latin typeface="Book Antiqua" pitchFamily="18" charset="0"/>
              </a:rPr>
              <a:t>studying common underlying techniques and research methods; how to conduct research?, e.g. how</a:t>
            </a:r>
          </a:p>
          <a:p>
            <a:pPr lvl="1" eaLnBrk="1" hangingPunct="1"/>
            <a:r>
              <a:rPr lang="en-US" dirty="0" smtClean="0">
                <a:latin typeface="Book Antiqua" pitchFamily="18" charset="0"/>
              </a:rPr>
              <a:t>to conduct experiments (or to develop a framework or …) </a:t>
            </a:r>
          </a:p>
          <a:p>
            <a:pPr eaLnBrk="1" hangingPunct="1"/>
            <a:r>
              <a:rPr lang="en-US" dirty="0" smtClean="0">
                <a:latin typeface="Book Antiqua" pitchFamily="18" charset="0"/>
              </a:rPr>
              <a:t>reporting the findings </a:t>
            </a:r>
          </a:p>
          <a:p>
            <a:pPr lvl="1" eaLnBrk="1" hangingPunct="1"/>
            <a:r>
              <a:rPr lang="en-US" dirty="0" smtClean="0">
                <a:latin typeface="Book Antiqua" pitchFamily="18" charset="0"/>
              </a:rPr>
              <a:t>in concise, structured and balanced way; and with a clear focus</a:t>
            </a:r>
          </a:p>
          <a:p>
            <a:pPr eaLnBrk="1" hangingPunct="1"/>
            <a:r>
              <a:rPr lang="en-US" dirty="0" smtClean="0">
                <a:latin typeface="Book Antiqua" pitchFamily="18" charset="0"/>
              </a:rPr>
              <a:t>practicing presentation skills (defending the obtained results).</a:t>
            </a:r>
            <a:r>
              <a:rPr lang="en-US" dirty="0" smtClean="0"/>
              <a:t> </a:t>
            </a:r>
          </a:p>
        </p:txBody>
      </p:sp>
    </p:spTree>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96482" name="Rectangle 2"/>
          <p:cNvSpPr>
            <a:spLocks noGrp="1" noChangeArrowheads="1"/>
          </p:cNvSpPr>
          <p:nvPr>
            <p:ph type="title"/>
          </p:nvPr>
        </p:nvSpPr>
        <p:spPr/>
        <p:txBody>
          <a:bodyPr/>
          <a:lstStyle/>
          <a:p>
            <a:pPr eaLnBrk="1" hangingPunct="1">
              <a:defRPr/>
            </a:pPr>
            <a:r>
              <a:rPr lang="en-US" sz="2800" smtClean="0"/>
              <a:t>What do we expect from you?</a:t>
            </a:r>
          </a:p>
        </p:txBody>
      </p:sp>
      <p:sp>
        <p:nvSpPr>
          <p:cNvPr id="7174" name="Rectangle 3"/>
          <p:cNvSpPr>
            <a:spLocks noGrp="1" noChangeArrowheads="1"/>
          </p:cNvSpPr>
          <p:nvPr>
            <p:ph type="body" idx="1"/>
          </p:nvPr>
        </p:nvSpPr>
        <p:spPr>
          <a:xfrm>
            <a:off x="468313" y="908720"/>
            <a:ext cx="8218487" cy="5305425"/>
          </a:xfrm>
        </p:spPr>
        <p:txBody>
          <a:bodyPr/>
          <a:lstStyle/>
          <a:p>
            <a:pPr eaLnBrk="1" hangingPunct="1"/>
            <a:r>
              <a:rPr lang="en-US" sz="2000" i="1" dirty="0" smtClean="0">
                <a:latin typeface="Book Antiqua" pitchFamily="18" charset="0"/>
              </a:rPr>
              <a:t>Active </a:t>
            </a:r>
            <a:r>
              <a:rPr lang="en-US" sz="2000" dirty="0" smtClean="0">
                <a:latin typeface="Book Antiqua" pitchFamily="18" charset="0"/>
              </a:rPr>
              <a:t>participation (</a:t>
            </a:r>
            <a:r>
              <a:rPr lang="en-US" sz="2000" u="sng" dirty="0" smtClean="0">
                <a:latin typeface="Book Antiqua" pitchFamily="18" charset="0"/>
              </a:rPr>
              <a:t>obligatory</a:t>
            </a:r>
            <a:r>
              <a:rPr lang="en-US" sz="2000" dirty="0" smtClean="0">
                <a:latin typeface="Book Antiqua" pitchFamily="18" charset="0"/>
              </a:rPr>
              <a:t>) in the seminars</a:t>
            </a:r>
          </a:p>
          <a:p>
            <a:pPr lvl="1" eaLnBrk="1" hangingPunct="1"/>
            <a:r>
              <a:rPr lang="en-US" dirty="0" smtClean="0">
                <a:latin typeface="Book Antiqua" pitchFamily="18" charset="0"/>
              </a:rPr>
              <a:t>also acting as a critical (and constructive) reviewer (aka </a:t>
            </a:r>
            <a:r>
              <a:rPr lang="en-US" u="sng" dirty="0" smtClean="0">
                <a:latin typeface="Book Antiqua" pitchFamily="18" charset="0"/>
              </a:rPr>
              <a:t>opponent) </a:t>
            </a:r>
            <a:r>
              <a:rPr lang="en-US" dirty="0" smtClean="0">
                <a:latin typeface="Book Antiqua" pitchFamily="18" charset="0"/>
              </a:rPr>
              <a:t>for someone else’s (student) presentation</a:t>
            </a:r>
          </a:p>
          <a:p>
            <a:pPr eaLnBrk="1" hangingPunct="1"/>
            <a:r>
              <a:rPr lang="en-US" sz="2000" dirty="0" smtClean="0">
                <a:latin typeface="Book Antiqua" pitchFamily="18" charset="0"/>
              </a:rPr>
              <a:t>Two mandatory presentations: </a:t>
            </a:r>
          </a:p>
          <a:p>
            <a:pPr lvl="1" eaLnBrk="1" hangingPunct="1"/>
            <a:r>
              <a:rPr lang="en-US" b="1" dirty="0" smtClean="0">
                <a:latin typeface="Book Antiqua" pitchFamily="18" charset="0"/>
              </a:rPr>
              <a:t>Intermediate presentation</a:t>
            </a:r>
            <a:r>
              <a:rPr lang="en-US" dirty="0" smtClean="0">
                <a:latin typeface="Book Antiqua" pitchFamily="18" charset="0"/>
              </a:rPr>
              <a:t> (15 min) on literature analysis and an identified research question. (10% of grade)</a:t>
            </a:r>
          </a:p>
          <a:p>
            <a:pPr lvl="1" eaLnBrk="1" hangingPunct="1"/>
            <a:r>
              <a:rPr lang="en-US" b="1" dirty="0" smtClean="0">
                <a:latin typeface="Book Antiqua" pitchFamily="18" charset="0"/>
              </a:rPr>
              <a:t>Final presentation </a:t>
            </a:r>
            <a:r>
              <a:rPr lang="en-US" dirty="0" smtClean="0">
                <a:latin typeface="Book Antiqua" pitchFamily="18" charset="0"/>
              </a:rPr>
              <a:t>(25 min) on research question(s) selected, methodology used, and the obtained results.  (20% of grade)</a:t>
            </a:r>
          </a:p>
          <a:p>
            <a:pPr eaLnBrk="1" hangingPunct="1"/>
            <a:r>
              <a:rPr lang="en-US" sz="2000" dirty="0" smtClean="0">
                <a:latin typeface="Book Antiqua" pitchFamily="18" charset="0"/>
              </a:rPr>
              <a:t>Two mandatory reports:</a:t>
            </a:r>
          </a:p>
          <a:p>
            <a:pPr lvl="1" eaLnBrk="1" hangingPunct="1"/>
            <a:r>
              <a:rPr lang="en-US" b="1" dirty="0" smtClean="0">
                <a:latin typeface="Book Antiqua" pitchFamily="18" charset="0"/>
              </a:rPr>
              <a:t>Intermediate report </a:t>
            </a:r>
            <a:r>
              <a:rPr lang="en-US" dirty="0" smtClean="0">
                <a:latin typeface="Book Antiqua" pitchFamily="18" charset="0"/>
              </a:rPr>
              <a:t>on literature analysis and problem formulation (20% of final grade)</a:t>
            </a:r>
          </a:p>
          <a:p>
            <a:pPr lvl="1" eaLnBrk="1" hangingPunct="1"/>
            <a:r>
              <a:rPr lang="en-US" b="1" dirty="0" smtClean="0">
                <a:latin typeface="Book Antiqua" pitchFamily="18" charset="0"/>
              </a:rPr>
              <a:t>Final report </a:t>
            </a:r>
            <a:r>
              <a:rPr lang="en-US" dirty="0" smtClean="0">
                <a:latin typeface="Book Antiqua" pitchFamily="18" charset="0"/>
              </a:rPr>
              <a:t>that includes  (50% of final grade)</a:t>
            </a:r>
          </a:p>
          <a:p>
            <a:pPr lvl="2" eaLnBrk="1" hangingPunct="1"/>
            <a:r>
              <a:rPr lang="en-US" dirty="0" smtClean="0">
                <a:latin typeface="Book Antiqua" pitchFamily="18" charset="0"/>
              </a:rPr>
              <a:t>literature analysis (i.e. your intermediate report if it was good), </a:t>
            </a:r>
          </a:p>
          <a:p>
            <a:pPr lvl="2" eaLnBrk="1" hangingPunct="1"/>
            <a:r>
              <a:rPr lang="en-US" dirty="0" smtClean="0">
                <a:latin typeface="Book Antiqua" pitchFamily="18" charset="0"/>
              </a:rPr>
              <a:t>description of research question(s) and selected methodology, </a:t>
            </a:r>
          </a:p>
          <a:p>
            <a:pPr lvl="2" eaLnBrk="1" hangingPunct="1"/>
            <a:r>
              <a:rPr lang="en-US" dirty="0" smtClean="0">
                <a:latin typeface="Book Antiqua" pitchFamily="18" charset="0"/>
              </a:rPr>
              <a:t>obtained results and your conclusions of course. </a:t>
            </a:r>
          </a:p>
        </p:txBody>
      </p:sp>
    </p:spTree>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98530" name="Rectangle 2"/>
          <p:cNvSpPr>
            <a:spLocks noGrp="1" noChangeArrowheads="1"/>
          </p:cNvSpPr>
          <p:nvPr>
            <p:ph type="title"/>
          </p:nvPr>
        </p:nvSpPr>
        <p:spPr/>
        <p:txBody>
          <a:bodyPr/>
          <a:lstStyle/>
          <a:p>
            <a:pPr eaLnBrk="1" hangingPunct="1">
              <a:defRPr/>
            </a:pPr>
            <a:r>
              <a:rPr lang="en-US" sz="2800" smtClean="0"/>
              <a:t>Format and Participation</a:t>
            </a:r>
          </a:p>
        </p:txBody>
      </p:sp>
      <p:sp>
        <p:nvSpPr>
          <p:cNvPr id="8198" name="Rectangle 3"/>
          <p:cNvSpPr>
            <a:spLocks noGrp="1" noChangeArrowheads="1"/>
          </p:cNvSpPr>
          <p:nvPr>
            <p:ph type="body" idx="1"/>
          </p:nvPr>
        </p:nvSpPr>
        <p:spPr>
          <a:xfrm>
            <a:off x="530225" y="908050"/>
            <a:ext cx="8218488" cy="5400675"/>
          </a:xfrm>
        </p:spPr>
        <p:txBody>
          <a:bodyPr/>
          <a:lstStyle/>
          <a:p>
            <a:pPr marL="0" indent="0" eaLnBrk="1" hangingPunct="1">
              <a:buNone/>
            </a:pPr>
            <a:r>
              <a:rPr lang="en-US" sz="2200" dirty="0" smtClean="0">
                <a:latin typeface="Book Antiqua" pitchFamily="18" charset="0"/>
              </a:rPr>
              <a:t>How do we </a:t>
            </a:r>
            <a:r>
              <a:rPr lang="en-US" sz="2200" i="1" dirty="0" smtClean="0">
                <a:latin typeface="Book Antiqua" pitchFamily="18" charset="0"/>
              </a:rPr>
              <a:t>currently</a:t>
            </a:r>
            <a:r>
              <a:rPr lang="en-US" sz="2200" dirty="0" smtClean="0">
                <a:latin typeface="Book Antiqua" pitchFamily="18" charset="0"/>
              </a:rPr>
              <a:t> see it? </a:t>
            </a:r>
          </a:p>
          <a:p>
            <a:pPr marL="0" indent="0" eaLnBrk="1" hangingPunct="1">
              <a:buNone/>
            </a:pPr>
            <a:r>
              <a:rPr lang="en-US" sz="2200" dirty="0" smtClean="0">
                <a:latin typeface="Book Antiqua" pitchFamily="18" charset="0"/>
              </a:rPr>
              <a:t>- The seminar series is divided into three logical parts:</a:t>
            </a:r>
          </a:p>
          <a:p>
            <a:pPr eaLnBrk="1" hangingPunct="1"/>
            <a:r>
              <a:rPr lang="en-US" sz="2200" dirty="0" smtClean="0">
                <a:solidFill>
                  <a:srgbClr val="990000"/>
                </a:solidFill>
                <a:latin typeface="Book Antiqua" pitchFamily="18" charset="0"/>
              </a:rPr>
              <a:t>Part I: </a:t>
            </a:r>
            <a:r>
              <a:rPr lang="en-US" sz="2200" dirty="0" smtClean="0">
                <a:latin typeface="Book Antiqua" pitchFamily="18" charset="0"/>
              </a:rPr>
              <a:t>Presentations of selected topics by us</a:t>
            </a:r>
          </a:p>
          <a:p>
            <a:pPr lvl="1" eaLnBrk="1" hangingPunct="1"/>
            <a:r>
              <a:rPr lang="en-US" sz="1800" dirty="0" smtClean="0">
                <a:latin typeface="Book Antiqua" pitchFamily="18" charset="0"/>
              </a:rPr>
              <a:t>2 weeks x 3sessions x 2 x 45 </a:t>
            </a:r>
            <a:r>
              <a:rPr lang="en-US" sz="1800" dirty="0" err="1" smtClean="0">
                <a:latin typeface="Book Antiqua" pitchFamily="18" charset="0"/>
              </a:rPr>
              <a:t>mins</a:t>
            </a:r>
            <a:r>
              <a:rPr lang="en-US" sz="1800" dirty="0" smtClean="0">
                <a:latin typeface="Book Antiqua" pitchFamily="18" charset="0"/>
              </a:rPr>
              <a:t> =&gt; we can cover at least 12 topics, report writing guidelines and Q&amp;A and feedback sessions</a:t>
            </a:r>
          </a:p>
          <a:p>
            <a:pPr eaLnBrk="1" hangingPunct="1"/>
            <a:r>
              <a:rPr lang="en-US" sz="2200" dirty="0">
                <a:solidFill>
                  <a:srgbClr val="990000"/>
                </a:solidFill>
                <a:latin typeface="Book Antiqua" pitchFamily="18" charset="0"/>
              </a:rPr>
              <a:t>Part II: </a:t>
            </a:r>
            <a:r>
              <a:rPr lang="en-US" sz="2200" dirty="0" smtClean="0">
                <a:latin typeface="Book Antiqua" pitchFamily="18" charset="0"/>
              </a:rPr>
              <a:t>Intermediate presentations by you</a:t>
            </a:r>
          </a:p>
          <a:p>
            <a:pPr lvl="1" eaLnBrk="1" hangingPunct="1"/>
            <a:r>
              <a:rPr lang="en-US" dirty="0" smtClean="0">
                <a:latin typeface="Book Antiqua" pitchFamily="18" charset="0"/>
              </a:rPr>
              <a:t>Reports due before 12:00 on Monday 2 December</a:t>
            </a:r>
          </a:p>
          <a:p>
            <a:pPr lvl="1" eaLnBrk="1" hangingPunct="1"/>
            <a:r>
              <a:rPr lang="en-US" dirty="0" smtClean="0">
                <a:latin typeface="Book Antiqua" pitchFamily="18" charset="0"/>
              </a:rPr>
              <a:t>Presentations on 4 and 5 December</a:t>
            </a:r>
          </a:p>
          <a:p>
            <a:pPr eaLnBrk="1" hangingPunct="1"/>
            <a:r>
              <a:rPr lang="en-US" sz="2200" dirty="0" smtClean="0">
                <a:solidFill>
                  <a:srgbClr val="990000"/>
                </a:solidFill>
                <a:latin typeface="Book Antiqua" pitchFamily="18" charset="0"/>
              </a:rPr>
              <a:t>Part III: </a:t>
            </a:r>
            <a:r>
              <a:rPr lang="en-US" sz="2200" dirty="0" smtClean="0">
                <a:latin typeface="Book Antiqua" pitchFamily="18" charset="0"/>
              </a:rPr>
              <a:t>Final presentations by you</a:t>
            </a:r>
          </a:p>
          <a:p>
            <a:pPr lvl="1" eaLnBrk="1" hangingPunct="1"/>
            <a:r>
              <a:rPr lang="en-US" dirty="0" smtClean="0">
                <a:latin typeface="Book Antiqua" pitchFamily="18" charset="0"/>
              </a:rPr>
              <a:t>Reports due before 23:00 on Sunday 26 January</a:t>
            </a:r>
          </a:p>
          <a:p>
            <a:pPr lvl="1" eaLnBrk="1" hangingPunct="1"/>
            <a:r>
              <a:rPr lang="en-US" dirty="0" smtClean="0">
                <a:latin typeface="Book Antiqua" pitchFamily="18" charset="0"/>
              </a:rPr>
              <a:t>Presentations on 29-31 January</a:t>
            </a:r>
          </a:p>
        </p:txBody>
      </p:sp>
    </p:spTree>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Book Antiqua"/>
        <a:ea typeface=""/>
        <a:cs typeface="Arial"/>
      </a:majorFont>
      <a:minorFont>
        <a:latin typeface="Times New Roman"/>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18880</TotalTime>
  <Words>1472</Words>
  <Application>Microsoft Macintosh PowerPoint</Application>
  <PresentationFormat>On-screen Show (4:3)</PresentationFormat>
  <Paragraphs>178</Paragraphs>
  <Slides>21</Slides>
  <Notes>16</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Default Design</vt:lpstr>
      <vt:lpstr>2ID95: WE MSc Seminar Seminar 1 – Introduction</vt:lpstr>
      <vt:lpstr>Outline</vt:lpstr>
      <vt:lpstr>Organization</vt:lpstr>
      <vt:lpstr>Organization</vt:lpstr>
      <vt:lpstr>Our ultimate goal is</vt:lpstr>
      <vt:lpstr>Questions for you</vt:lpstr>
      <vt:lpstr>How will we try to achieve this?</vt:lpstr>
      <vt:lpstr>What do we expect from you?</vt:lpstr>
      <vt:lpstr>Format and Participation</vt:lpstr>
      <vt:lpstr>Examples from previous seminars</vt:lpstr>
      <vt:lpstr>Examples from previous seminars</vt:lpstr>
      <vt:lpstr>Focus areas</vt:lpstr>
      <vt:lpstr>Projects solely in WE or with Companies</vt:lpstr>
      <vt:lpstr>Example assignments</vt:lpstr>
      <vt:lpstr>The Switching Detection Challenge</vt:lpstr>
      <vt:lpstr>The LinkedUp Challenge</vt:lpstr>
      <vt:lpstr>Questions to think about any project</vt:lpstr>
      <vt:lpstr>Schedule of the seminars</vt:lpstr>
      <vt:lpstr>Formalities related to MSc project </vt:lpstr>
      <vt:lpstr>How to write a good thesis</vt:lpstr>
      <vt:lpstr>Your questions please</vt:lpstr>
    </vt:vector>
  </TitlesOfParts>
  <Company>University of Jyväskylä</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tevaultti</dc:creator>
  <cp:lastModifiedBy>George</cp:lastModifiedBy>
  <cp:revision>579</cp:revision>
  <dcterms:created xsi:type="dcterms:W3CDTF">2012-11-07T20:53:38Z</dcterms:created>
  <dcterms:modified xsi:type="dcterms:W3CDTF">2013-11-11T08:09:49Z</dcterms:modified>
</cp:coreProperties>
</file>